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309" r:id="rId2"/>
    <p:sldId id="301" r:id="rId3"/>
    <p:sldId id="337" r:id="rId4"/>
    <p:sldId id="342" r:id="rId5"/>
    <p:sldId id="344" r:id="rId6"/>
    <p:sldId id="345" r:id="rId7"/>
    <p:sldId id="346" r:id="rId8"/>
    <p:sldId id="312" r:id="rId9"/>
    <p:sldId id="347" r:id="rId10"/>
    <p:sldId id="348" r:id="rId11"/>
    <p:sldId id="349" r:id="rId12"/>
    <p:sldId id="350" r:id="rId13"/>
    <p:sldId id="351" r:id="rId14"/>
    <p:sldId id="352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52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E8C300-B66B-4BB0-8802-ABB040B01063}" type="datetimeFigureOut">
              <a:rPr lang="ru-RU" smtClean="0"/>
              <a:t>18.04.2024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81868E-1096-4D26-89BD-03332C4805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880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>
            <a:extLst>
              <a:ext uri="{FF2B5EF4-FFF2-40B4-BE49-F238E27FC236}">
                <a16:creationId xmlns:a16="http://schemas.microsoft.com/office/drawing/2014/main" id="{C1B4F0AA-796A-422C-89F2-162DA1AFEE4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Заметки 2">
            <a:extLst>
              <a:ext uri="{FF2B5EF4-FFF2-40B4-BE49-F238E27FC236}">
                <a16:creationId xmlns:a16="http://schemas.microsoft.com/office/drawing/2014/main" id="{219CCF6F-2640-4F1E-B822-BD9F010FF85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48132" name="Номер слайда 3">
            <a:extLst>
              <a:ext uri="{FF2B5EF4-FFF2-40B4-BE49-F238E27FC236}">
                <a16:creationId xmlns:a16="http://schemas.microsoft.com/office/drawing/2014/main" id="{E74DD0DF-82D0-4E33-B21B-A830D885BC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61744EA-463E-4706-B7DB-286B88588936}" type="slidenum">
              <a:rPr lang="ru-RU" altLang="ru-RU">
                <a:cs typeface="Arial" panose="020B0604020202020204" pitchFamily="34" charset="0"/>
              </a:rPr>
              <a:pPr/>
              <a:t>8</a:t>
            </a:fld>
            <a:endParaRPr lang="ru-RU" altLang="ru-RU"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3846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6091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7" y="1681692"/>
            <a:ext cx="5157259" cy="823383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7" y="2505076"/>
            <a:ext cx="5157259" cy="368511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692"/>
            <a:ext cx="5183717" cy="823383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6"/>
            <a:ext cx="5183717" cy="368511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id="{5A899A98-9366-4497-9843-A1ACA35F3B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B20C2-908C-4C34-9404-4B1550BC91E4}" type="datetimeFigureOut">
              <a:rPr lang="ru-RU"/>
              <a:pPr>
                <a:defRPr/>
              </a:pPr>
              <a:t>18.04.2024</a:t>
            </a:fld>
            <a:endParaRPr lang="ru-RU" dirty="0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id="{F66FB6C5-AEF4-4C77-BF16-4873E102D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id="{1ECD699D-3AFA-45B4-B506-54DFC3742C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7E70C1-5CAD-4460-AF99-7E311A563F4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64565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6">
            <a:extLst>
              <a:ext uri="{FF2B5EF4-FFF2-40B4-BE49-F238E27FC236}">
                <a16:creationId xmlns:a16="http://schemas.microsoft.com/office/drawing/2014/main" id="{7FEA3704-4DD2-4C59-AA61-AB6E1DA173A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7643" y="146050"/>
            <a:ext cx="77258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bject 3">
            <a:extLst>
              <a:ext uri="{FF2B5EF4-FFF2-40B4-BE49-F238E27FC236}">
                <a16:creationId xmlns:a16="http://schemas.microsoft.com/office/drawing/2014/main" id="{4740F3F0-4444-4938-A77F-32F9CDA88AC0}"/>
              </a:ext>
            </a:extLst>
          </p:cNvPr>
          <p:cNvSpPr>
            <a:spLocks/>
          </p:cNvSpPr>
          <p:nvPr userDrawn="1"/>
        </p:nvSpPr>
        <p:spPr bwMode="auto">
          <a:xfrm>
            <a:off x="-24342" y="1"/>
            <a:ext cx="5155142" cy="4760383"/>
          </a:xfrm>
          <a:custGeom>
            <a:avLst/>
            <a:gdLst>
              <a:gd name="T0" fmla="*/ 1 w 15326519"/>
              <a:gd name="T1" fmla="*/ 0 h 9687351"/>
              <a:gd name="T2" fmla="*/ 0 w 15326519"/>
              <a:gd name="T3" fmla="*/ 1 h 9687351"/>
              <a:gd name="T4" fmla="*/ 1 w 15326519"/>
              <a:gd name="T5" fmla="*/ 1 h 9687351"/>
              <a:gd name="T6" fmla="*/ 1 w 15326519"/>
              <a:gd name="T7" fmla="*/ 0 h 9687351"/>
              <a:gd name="T8" fmla="*/ 1 w 15326519"/>
              <a:gd name="T9" fmla="*/ 0 h 968735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326519" h="9687351">
                <a:moveTo>
                  <a:pt x="15326519" y="0"/>
                </a:moveTo>
                <a:lnTo>
                  <a:pt x="0" y="9687351"/>
                </a:lnTo>
                <a:lnTo>
                  <a:pt x="42875" y="9645995"/>
                </a:lnTo>
                <a:cubicBezTo>
                  <a:pt x="52943" y="6430663"/>
                  <a:pt x="63012" y="3215332"/>
                  <a:pt x="73080" y="0"/>
                </a:cubicBezTo>
                <a:lnTo>
                  <a:pt x="15326519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 sz="1200"/>
          </a:p>
        </p:txBody>
      </p:sp>
      <p:sp>
        <p:nvSpPr>
          <p:cNvPr id="7" name="Параллелограмм 4">
            <a:extLst>
              <a:ext uri="{FF2B5EF4-FFF2-40B4-BE49-F238E27FC236}">
                <a16:creationId xmlns:a16="http://schemas.microsoft.com/office/drawing/2014/main" id="{CCB95B24-D7AD-4A39-9E16-9853D339AD72}"/>
              </a:ext>
            </a:extLst>
          </p:cNvPr>
          <p:cNvSpPr/>
          <p:nvPr userDrawn="1"/>
        </p:nvSpPr>
        <p:spPr>
          <a:xfrm rot="19021719">
            <a:off x="96309" y="3871383"/>
            <a:ext cx="2005541" cy="190500"/>
          </a:xfrm>
          <a:custGeom>
            <a:avLst/>
            <a:gdLst>
              <a:gd name="connsiteX0" fmla="*/ 0 w 3377312"/>
              <a:gd name="connsiteY0" fmla="*/ 369356 h 369356"/>
              <a:gd name="connsiteX1" fmla="*/ 92339 w 3377312"/>
              <a:gd name="connsiteY1" fmla="*/ 0 h 369356"/>
              <a:gd name="connsiteX2" fmla="*/ 3377312 w 3377312"/>
              <a:gd name="connsiteY2" fmla="*/ 0 h 369356"/>
              <a:gd name="connsiteX3" fmla="*/ 3284973 w 3377312"/>
              <a:gd name="connsiteY3" fmla="*/ 369356 h 369356"/>
              <a:gd name="connsiteX4" fmla="*/ 0 w 3377312"/>
              <a:gd name="connsiteY4" fmla="*/ 369356 h 369356"/>
              <a:gd name="connsiteX0" fmla="*/ 0 w 3377312"/>
              <a:gd name="connsiteY0" fmla="*/ 369356 h 417006"/>
              <a:gd name="connsiteX1" fmla="*/ 92339 w 3377312"/>
              <a:gd name="connsiteY1" fmla="*/ 0 h 417006"/>
              <a:gd name="connsiteX2" fmla="*/ 3377312 w 3377312"/>
              <a:gd name="connsiteY2" fmla="*/ 0 h 417006"/>
              <a:gd name="connsiteX3" fmla="*/ 2958743 w 3377312"/>
              <a:gd name="connsiteY3" fmla="*/ 417006 h 417006"/>
              <a:gd name="connsiteX4" fmla="*/ 0 w 3377312"/>
              <a:gd name="connsiteY4" fmla="*/ 369356 h 417006"/>
              <a:gd name="connsiteX0" fmla="*/ 0 w 3377312"/>
              <a:gd name="connsiteY0" fmla="*/ 369356 h 417006"/>
              <a:gd name="connsiteX1" fmla="*/ 432174 w 3377312"/>
              <a:gd name="connsiteY1" fmla="*/ 1624 h 417006"/>
              <a:gd name="connsiteX2" fmla="*/ 3377312 w 3377312"/>
              <a:gd name="connsiteY2" fmla="*/ 0 h 417006"/>
              <a:gd name="connsiteX3" fmla="*/ 2958743 w 3377312"/>
              <a:gd name="connsiteY3" fmla="*/ 417006 h 417006"/>
              <a:gd name="connsiteX4" fmla="*/ 0 w 3377312"/>
              <a:gd name="connsiteY4" fmla="*/ 369356 h 417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7312" h="417006">
                <a:moveTo>
                  <a:pt x="0" y="369356"/>
                </a:moveTo>
                <a:lnTo>
                  <a:pt x="432174" y="1624"/>
                </a:lnTo>
                <a:lnTo>
                  <a:pt x="3377312" y="0"/>
                </a:lnTo>
                <a:lnTo>
                  <a:pt x="2958743" y="417006"/>
                </a:lnTo>
                <a:lnTo>
                  <a:pt x="0" y="369356"/>
                </a:lnTo>
                <a:close/>
              </a:path>
            </a:pathLst>
          </a:custGeom>
          <a:solidFill>
            <a:srgbClr val="EF9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000F28E-1A81-4820-A3B4-5B18093F74C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83"/>
          <a:stretch/>
        </p:blipFill>
        <p:spPr>
          <a:xfrm rot="5400000">
            <a:off x="476420" y="194566"/>
            <a:ext cx="3621365" cy="3862511"/>
          </a:xfrm>
          <a:prstGeom prst="rtTriangle">
            <a:avLst/>
          </a:prstGeom>
        </p:spPr>
      </p:pic>
      <p:sp>
        <p:nvSpPr>
          <p:cNvPr id="13" name="Объект 7"/>
          <p:cNvSpPr>
            <a:spLocks noGrp="1"/>
          </p:cNvSpPr>
          <p:nvPr>
            <p:ph sz="half" idx="2"/>
          </p:nvPr>
        </p:nvSpPr>
        <p:spPr>
          <a:xfrm>
            <a:off x="7416546" y="2158876"/>
            <a:ext cx="4348988" cy="3721735"/>
          </a:xfrm>
        </p:spPr>
        <p:txBody>
          <a:bodyPr/>
          <a:lstStyle>
            <a:lvl1pPr algn="l">
              <a:defRPr/>
            </a:lvl1pPr>
          </a:lstStyle>
          <a:p>
            <a:endParaRPr lang="ru-RU" dirty="0"/>
          </a:p>
        </p:txBody>
      </p:sp>
      <p:sp>
        <p:nvSpPr>
          <p:cNvPr id="15" name="Заголовок 3"/>
          <p:cNvSpPr>
            <a:spLocks noGrp="1"/>
          </p:cNvSpPr>
          <p:nvPr>
            <p:ph type="title"/>
          </p:nvPr>
        </p:nvSpPr>
        <p:spPr>
          <a:xfrm>
            <a:off x="4245597" y="425243"/>
            <a:ext cx="6197600" cy="132609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Объект 11"/>
          <p:cNvSpPr>
            <a:spLocks noGrp="1"/>
          </p:cNvSpPr>
          <p:nvPr>
            <p:ph sz="half" idx="1"/>
          </p:nvPr>
        </p:nvSpPr>
        <p:spPr>
          <a:xfrm>
            <a:off x="2794000" y="2174169"/>
            <a:ext cx="4348988" cy="37369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Дата 6">
            <a:extLst>
              <a:ext uri="{FF2B5EF4-FFF2-40B4-BE49-F238E27FC236}">
                <a16:creationId xmlns:a16="http://schemas.microsoft.com/office/drawing/2014/main" id="{5CA9A94A-2649-4B12-A84B-A1542A351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424C2-34D3-41BF-B4C5-5A8219B6F803}" type="datetimeFigureOut">
              <a:rPr lang="ru-RU"/>
              <a:pPr>
                <a:defRPr/>
              </a:pPr>
              <a:t>18.04.2024</a:t>
            </a:fld>
            <a:endParaRPr lang="ru-RU" dirty="0"/>
          </a:p>
        </p:txBody>
      </p:sp>
      <p:sp>
        <p:nvSpPr>
          <p:cNvPr id="10" name="Нижний колонтитул 7">
            <a:extLst>
              <a:ext uri="{FF2B5EF4-FFF2-40B4-BE49-F238E27FC236}">
                <a16:creationId xmlns:a16="http://schemas.microsoft.com/office/drawing/2014/main" id="{71CDABC8-833E-4C33-B1AD-C0E5316BC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8">
            <a:extLst>
              <a:ext uri="{FF2B5EF4-FFF2-40B4-BE49-F238E27FC236}">
                <a16:creationId xmlns:a16="http://schemas.microsoft.com/office/drawing/2014/main" id="{DB4C5AC7-CF6F-4961-BDAC-F0E2E3C2B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E48A8A-3054-4F7C-884E-C25F14F8D6C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188531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272" cy="1326091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4"/>
          </p:nvPr>
        </p:nvSpPr>
        <p:spPr>
          <a:xfrm>
            <a:off x="838200" y="1599141"/>
            <a:ext cx="10515272" cy="4587770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C2DA576-941A-4D70-8100-2D8548A1977C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4C75F-D712-42CB-A497-781AECE0A9DE}" type="datetimeFigureOut">
              <a:rPr lang="ru-RU"/>
              <a:pPr>
                <a:defRPr/>
              </a:pPr>
              <a:t>18.04.2024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2108675-8459-4963-A587-36F23C38831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C9E1AC0-55DC-4779-AAF2-535E310C9D6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31B46667-BAC6-4D7C-831A-1B4C3AD4F68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540609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араллелограмм 4">
            <a:extLst>
              <a:ext uri="{FF2B5EF4-FFF2-40B4-BE49-F238E27FC236}">
                <a16:creationId xmlns:a16="http://schemas.microsoft.com/office/drawing/2014/main" id="{35499C55-9095-48CE-BECA-245F22477BB5}"/>
              </a:ext>
            </a:extLst>
          </p:cNvPr>
          <p:cNvSpPr/>
          <p:nvPr userDrawn="1"/>
        </p:nvSpPr>
        <p:spPr>
          <a:xfrm rot="18420000">
            <a:off x="7954433" y="4366683"/>
            <a:ext cx="2160059" cy="191559"/>
          </a:xfrm>
          <a:custGeom>
            <a:avLst/>
            <a:gdLst>
              <a:gd name="connsiteX0" fmla="*/ 0 w 3377312"/>
              <a:gd name="connsiteY0" fmla="*/ 369356 h 369356"/>
              <a:gd name="connsiteX1" fmla="*/ 92339 w 3377312"/>
              <a:gd name="connsiteY1" fmla="*/ 0 h 369356"/>
              <a:gd name="connsiteX2" fmla="*/ 3377312 w 3377312"/>
              <a:gd name="connsiteY2" fmla="*/ 0 h 369356"/>
              <a:gd name="connsiteX3" fmla="*/ 3284973 w 3377312"/>
              <a:gd name="connsiteY3" fmla="*/ 369356 h 369356"/>
              <a:gd name="connsiteX4" fmla="*/ 0 w 3377312"/>
              <a:gd name="connsiteY4" fmla="*/ 369356 h 369356"/>
              <a:gd name="connsiteX0" fmla="*/ 0 w 3377312"/>
              <a:gd name="connsiteY0" fmla="*/ 369356 h 417006"/>
              <a:gd name="connsiteX1" fmla="*/ 92339 w 3377312"/>
              <a:gd name="connsiteY1" fmla="*/ 0 h 417006"/>
              <a:gd name="connsiteX2" fmla="*/ 3377312 w 3377312"/>
              <a:gd name="connsiteY2" fmla="*/ 0 h 417006"/>
              <a:gd name="connsiteX3" fmla="*/ 2958743 w 3377312"/>
              <a:gd name="connsiteY3" fmla="*/ 417006 h 417006"/>
              <a:gd name="connsiteX4" fmla="*/ 0 w 3377312"/>
              <a:gd name="connsiteY4" fmla="*/ 369356 h 417006"/>
              <a:gd name="connsiteX0" fmla="*/ 0 w 3377312"/>
              <a:gd name="connsiteY0" fmla="*/ 369356 h 417006"/>
              <a:gd name="connsiteX1" fmla="*/ 432174 w 3377312"/>
              <a:gd name="connsiteY1" fmla="*/ 1624 h 417006"/>
              <a:gd name="connsiteX2" fmla="*/ 3377312 w 3377312"/>
              <a:gd name="connsiteY2" fmla="*/ 0 h 417006"/>
              <a:gd name="connsiteX3" fmla="*/ 2958743 w 3377312"/>
              <a:gd name="connsiteY3" fmla="*/ 417006 h 417006"/>
              <a:gd name="connsiteX4" fmla="*/ 0 w 3377312"/>
              <a:gd name="connsiteY4" fmla="*/ 369356 h 417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7312" h="417006">
                <a:moveTo>
                  <a:pt x="0" y="369356"/>
                </a:moveTo>
                <a:lnTo>
                  <a:pt x="432174" y="1624"/>
                </a:lnTo>
                <a:lnTo>
                  <a:pt x="3377312" y="0"/>
                </a:lnTo>
                <a:lnTo>
                  <a:pt x="2958743" y="417006"/>
                </a:lnTo>
                <a:lnTo>
                  <a:pt x="0" y="369356"/>
                </a:lnTo>
                <a:close/>
              </a:path>
            </a:pathLst>
          </a:custGeom>
          <a:solidFill>
            <a:srgbClr val="CDE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pic>
        <p:nvPicPr>
          <p:cNvPr id="6" name="Рисунок 7">
            <a:extLst>
              <a:ext uri="{FF2B5EF4-FFF2-40B4-BE49-F238E27FC236}">
                <a16:creationId xmlns:a16="http://schemas.microsoft.com/office/drawing/2014/main" id="{166EC7BD-B59B-4D55-A314-699A967DC1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784" y="685800"/>
            <a:ext cx="3108325" cy="5396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араллелограмм 6">
            <a:extLst>
              <a:ext uri="{FF2B5EF4-FFF2-40B4-BE49-F238E27FC236}">
                <a16:creationId xmlns:a16="http://schemas.microsoft.com/office/drawing/2014/main" id="{5C966F46-6A24-4635-A35A-03E68A5CC610}"/>
              </a:ext>
            </a:extLst>
          </p:cNvPr>
          <p:cNvSpPr/>
          <p:nvPr userDrawn="1"/>
        </p:nvSpPr>
        <p:spPr>
          <a:xfrm>
            <a:off x="3496734" y="0"/>
            <a:ext cx="8748183" cy="6858000"/>
          </a:xfrm>
          <a:prstGeom prst="parallelogram">
            <a:avLst>
              <a:gd name="adj" fmla="val 76111"/>
            </a:avLst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pic>
        <p:nvPicPr>
          <p:cNvPr id="8" name="Рисунок 9">
            <a:extLst>
              <a:ext uri="{FF2B5EF4-FFF2-40B4-BE49-F238E27FC236}">
                <a16:creationId xmlns:a16="http://schemas.microsoft.com/office/drawing/2014/main" id="{2664028D-37D3-4E85-A5AF-A75DC1F976E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5076" y="76200"/>
            <a:ext cx="77258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Рисунок 15"/>
          <p:cNvSpPr>
            <a:spLocks noGrp="1"/>
          </p:cNvSpPr>
          <p:nvPr>
            <p:ph type="pic" sz="quarter" idx="15"/>
          </p:nvPr>
        </p:nvSpPr>
        <p:spPr>
          <a:xfrm>
            <a:off x="1038860" y="1346200"/>
            <a:ext cx="2542540" cy="4165601"/>
          </a:xfrm>
        </p:spPr>
        <p:txBody>
          <a:bodyPr rtlCol="0">
            <a:normAutofit/>
          </a:bodyPr>
          <a:lstStyle/>
          <a:p>
            <a:pPr lvl="0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74271" y="588962"/>
            <a:ext cx="7069369" cy="1082675"/>
          </a:xfr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4"/>
          </p:nvPr>
        </p:nvSpPr>
        <p:spPr>
          <a:xfrm>
            <a:off x="4284431" y="1854200"/>
            <a:ext cx="7069369" cy="41370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9" name="Дата 2">
            <a:extLst>
              <a:ext uri="{FF2B5EF4-FFF2-40B4-BE49-F238E27FC236}">
                <a16:creationId xmlns:a16="http://schemas.microsoft.com/office/drawing/2014/main" id="{486BE329-34E3-4CAB-955E-C3BB8C0CD362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A75A5-4149-49C9-8C45-F3EADE5ABE3E}" type="datetimeFigureOut">
              <a:rPr lang="ru-RU"/>
              <a:pPr>
                <a:defRPr/>
              </a:pPr>
              <a:t>18.04.2024</a:t>
            </a:fld>
            <a:endParaRPr lang="ru-RU" dirty="0"/>
          </a:p>
        </p:txBody>
      </p:sp>
      <p:sp>
        <p:nvSpPr>
          <p:cNvPr id="10" name="Нижний колонтитул 3">
            <a:extLst>
              <a:ext uri="{FF2B5EF4-FFF2-40B4-BE49-F238E27FC236}">
                <a16:creationId xmlns:a16="http://schemas.microsoft.com/office/drawing/2014/main" id="{6375FA90-6534-4AA5-9621-A27A61BDFF3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4">
            <a:extLst>
              <a:ext uri="{FF2B5EF4-FFF2-40B4-BE49-F238E27FC236}">
                <a16:creationId xmlns:a16="http://schemas.microsoft.com/office/drawing/2014/main" id="{3835F2B6-E1EA-49D9-8C71-F4D3E0B0D54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fld id="{1DEC95B2-867F-4DC7-A3BD-CD0830BEDD7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511145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6">
            <a:extLst>
              <a:ext uri="{FF2B5EF4-FFF2-40B4-BE49-F238E27FC236}">
                <a16:creationId xmlns:a16="http://schemas.microsoft.com/office/drawing/2014/main" id="{8EC3C2F7-4FC4-43CC-974A-B27E256F36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4401" y="365125"/>
            <a:ext cx="77258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083800" cy="1326091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749800" cy="435186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36640" y="1810385"/>
            <a:ext cx="4775200" cy="435186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Дата 4">
            <a:extLst>
              <a:ext uri="{FF2B5EF4-FFF2-40B4-BE49-F238E27FC236}">
                <a16:creationId xmlns:a16="http://schemas.microsoft.com/office/drawing/2014/main" id="{27FD7CE8-AE90-4271-9B31-C5252C95AC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A4CB2-AEDF-4DDA-A84C-74FB29C4B029}" type="datetimeFigureOut">
              <a:rPr lang="ru-RU"/>
              <a:pPr>
                <a:defRPr/>
              </a:pPr>
              <a:t>18.04.2024</a:t>
            </a:fld>
            <a:endParaRPr lang="ru-RU" dirty="0"/>
          </a:p>
        </p:txBody>
      </p:sp>
      <p:sp>
        <p:nvSpPr>
          <p:cNvPr id="7" name="Нижний колонтитул 5">
            <a:extLst>
              <a:ext uri="{FF2B5EF4-FFF2-40B4-BE49-F238E27FC236}">
                <a16:creationId xmlns:a16="http://schemas.microsoft.com/office/drawing/2014/main" id="{0C795C56-07E2-42CF-866F-5C9B646F26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7109" y="6356350"/>
            <a:ext cx="3835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>
            <a:extLst>
              <a:ext uri="{FF2B5EF4-FFF2-40B4-BE49-F238E27FC236}">
                <a16:creationId xmlns:a16="http://schemas.microsoft.com/office/drawing/2014/main" id="{EAE18386-884B-44A3-802E-DD4902BEF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68217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D03EF3D6-7F35-4D91-87C9-FD54E884440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882760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2">
            <a:extLst>
              <a:ext uri="{FF2B5EF4-FFF2-40B4-BE49-F238E27FC236}">
                <a16:creationId xmlns:a16="http://schemas.microsoft.com/office/drawing/2014/main" id="{235D5068-581D-4489-B47E-25A1EDD06167}"/>
              </a:ext>
            </a:extLst>
          </p:cNvPr>
          <p:cNvSpPr>
            <a:spLocks/>
          </p:cNvSpPr>
          <p:nvPr userDrawn="1"/>
        </p:nvSpPr>
        <p:spPr bwMode="auto">
          <a:xfrm>
            <a:off x="0" y="0"/>
            <a:ext cx="12192000" cy="6858000"/>
          </a:xfrm>
          <a:custGeom>
            <a:avLst/>
            <a:gdLst>
              <a:gd name="T0" fmla="*/ 0 w 18288000"/>
              <a:gd name="T1" fmla="*/ 0 h 10287000"/>
              <a:gd name="T2" fmla="*/ 18287999 w 18288000"/>
              <a:gd name="T3" fmla="*/ 0 h 10287000"/>
              <a:gd name="T4" fmla="*/ 18287999 w 18288000"/>
              <a:gd name="T5" fmla="*/ 10286999 h 10287000"/>
              <a:gd name="T6" fmla="*/ 0 w 18288000"/>
              <a:gd name="T7" fmla="*/ 10286999 h 10287000"/>
              <a:gd name="T8" fmla="*/ 0 w 18288000"/>
              <a:gd name="T9" fmla="*/ 0 h 10287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288000" h="10287000">
                <a:moveTo>
                  <a:pt x="0" y="0"/>
                </a:moveTo>
                <a:lnTo>
                  <a:pt x="18287999" y="0"/>
                </a:lnTo>
                <a:lnTo>
                  <a:pt x="18287999" y="10286999"/>
                </a:lnTo>
                <a:lnTo>
                  <a:pt x="0" y="1028699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 sz="1200"/>
          </a:p>
        </p:txBody>
      </p:sp>
      <p:sp>
        <p:nvSpPr>
          <p:cNvPr id="13" name="object 3">
            <a:extLst>
              <a:ext uri="{FF2B5EF4-FFF2-40B4-BE49-F238E27FC236}">
                <a16:creationId xmlns:a16="http://schemas.microsoft.com/office/drawing/2014/main" id="{3184BDBB-7FF8-47A7-A9B1-F6E50CE6D9D5}"/>
              </a:ext>
            </a:extLst>
          </p:cNvPr>
          <p:cNvSpPr>
            <a:spLocks/>
          </p:cNvSpPr>
          <p:nvPr userDrawn="1"/>
        </p:nvSpPr>
        <p:spPr bwMode="hidden">
          <a:xfrm>
            <a:off x="13759" y="5292"/>
            <a:ext cx="6913033" cy="6858000"/>
          </a:xfrm>
          <a:custGeom>
            <a:avLst/>
            <a:gdLst>
              <a:gd name="T0" fmla="*/ 8049068 w 10369550"/>
              <a:gd name="T1" fmla="*/ 0 h 10287000"/>
              <a:gd name="T2" fmla="*/ 10369306 w 10369550"/>
              <a:gd name="T3" fmla="*/ 10286992 h 10287000"/>
              <a:gd name="T4" fmla="*/ 0 w 10369550"/>
              <a:gd name="T5" fmla="*/ 10286992 h 10287000"/>
              <a:gd name="T6" fmla="*/ 0 w 10369550"/>
              <a:gd name="T7" fmla="*/ 0 h 10287000"/>
              <a:gd name="T8" fmla="*/ 8049068 w 10369550"/>
              <a:gd name="T9" fmla="*/ 0 h 10287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369550" h="10287000">
                <a:moveTo>
                  <a:pt x="8049068" y="0"/>
                </a:moveTo>
                <a:lnTo>
                  <a:pt x="10369306" y="10286992"/>
                </a:lnTo>
                <a:lnTo>
                  <a:pt x="0" y="10286992"/>
                </a:lnTo>
                <a:lnTo>
                  <a:pt x="0" y="0"/>
                </a:lnTo>
                <a:lnTo>
                  <a:pt x="8049068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 sz="1200"/>
          </a:p>
        </p:txBody>
      </p:sp>
      <p:pic>
        <p:nvPicPr>
          <p:cNvPr id="14" name="Рисунок 8">
            <a:extLst>
              <a:ext uri="{FF2B5EF4-FFF2-40B4-BE49-F238E27FC236}">
                <a16:creationId xmlns:a16="http://schemas.microsoft.com/office/drawing/2014/main" id="{27CA5B84-264F-4053-BEF7-84717FE86A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5076" y="76200"/>
            <a:ext cx="77258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Заголовок 3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2350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Текст 4"/>
          <p:cNvSpPr>
            <a:spLocks noGrp="1"/>
          </p:cNvSpPr>
          <p:nvPr>
            <p:ph type="body" idx="1"/>
          </p:nvPr>
        </p:nvSpPr>
        <p:spPr>
          <a:xfrm>
            <a:off x="840317" y="1681692"/>
            <a:ext cx="5157259" cy="82338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Объект 7"/>
          <p:cNvSpPr>
            <a:spLocks noGrp="1"/>
          </p:cNvSpPr>
          <p:nvPr>
            <p:ph sz="half" idx="2"/>
          </p:nvPr>
        </p:nvSpPr>
        <p:spPr>
          <a:xfrm>
            <a:off x="840317" y="2505076"/>
            <a:ext cx="5157259" cy="368511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Текст 8"/>
          <p:cNvSpPr>
            <a:spLocks noGrp="1"/>
          </p:cNvSpPr>
          <p:nvPr>
            <p:ph type="body" sz="quarter" idx="3"/>
          </p:nvPr>
        </p:nvSpPr>
        <p:spPr>
          <a:xfrm>
            <a:off x="6172200" y="1681692"/>
            <a:ext cx="5183717" cy="82338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1" name="Объект 9"/>
          <p:cNvSpPr>
            <a:spLocks noGrp="1"/>
          </p:cNvSpPr>
          <p:nvPr>
            <p:ph sz="quarter" idx="4"/>
          </p:nvPr>
        </p:nvSpPr>
        <p:spPr>
          <a:xfrm>
            <a:off x="6172200" y="2505076"/>
            <a:ext cx="5183717" cy="368511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5" name="Дата 1">
            <a:extLst>
              <a:ext uri="{FF2B5EF4-FFF2-40B4-BE49-F238E27FC236}">
                <a16:creationId xmlns:a16="http://schemas.microsoft.com/office/drawing/2014/main" id="{4D2A7E66-6709-46DC-8567-9BD342259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DA02E7-7107-427F-8828-21D3B0F56A33}" type="datetimeFigureOut">
              <a:rPr lang="ru-RU"/>
              <a:pPr>
                <a:defRPr/>
              </a:pPr>
              <a:t>18.04.2024</a:t>
            </a:fld>
            <a:endParaRPr lang="ru-RU" dirty="0"/>
          </a:p>
        </p:txBody>
      </p:sp>
      <p:sp>
        <p:nvSpPr>
          <p:cNvPr id="16" name="Нижний колонтитул 2">
            <a:extLst>
              <a:ext uri="{FF2B5EF4-FFF2-40B4-BE49-F238E27FC236}">
                <a16:creationId xmlns:a16="http://schemas.microsoft.com/office/drawing/2014/main" id="{B1E0C234-9164-42A7-A88B-93958DC2E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3">
            <a:extLst>
              <a:ext uri="{FF2B5EF4-FFF2-40B4-BE49-F238E27FC236}">
                <a16:creationId xmlns:a16="http://schemas.microsoft.com/office/drawing/2014/main" id="{6E3F2E4E-FA70-48C0-9B54-6AD37E1CF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E2E3C3-DDEA-4E21-B448-04142FCAE34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963735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1CB2E2EB-FB63-4473-9718-73449F0902EE}"/>
              </a:ext>
            </a:extLst>
          </p:cNvPr>
          <p:cNvSpPr>
            <a:spLocks/>
          </p:cNvSpPr>
          <p:nvPr userDrawn="1"/>
        </p:nvSpPr>
        <p:spPr bwMode="auto">
          <a:xfrm>
            <a:off x="0" y="0"/>
            <a:ext cx="12192000" cy="6858000"/>
          </a:xfrm>
          <a:custGeom>
            <a:avLst/>
            <a:gdLst>
              <a:gd name="T0" fmla="*/ 0 w 18288000"/>
              <a:gd name="T1" fmla="*/ 0 h 10287000"/>
              <a:gd name="T2" fmla="*/ 18287999 w 18288000"/>
              <a:gd name="T3" fmla="*/ 0 h 10287000"/>
              <a:gd name="T4" fmla="*/ 18287999 w 18288000"/>
              <a:gd name="T5" fmla="*/ 10286999 h 10287000"/>
              <a:gd name="T6" fmla="*/ 0 w 18288000"/>
              <a:gd name="T7" fmla="*/ 10286999 h 10287000"/>
              <a:gd name="T8" fmla="*/ 0 w 18288000"/>
              <a:gd name="T9" fmla="*/ 0 h 10287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288000" h="10287000">
                <a:moveTo>
                  <a:pt x="0" y="0"/>
                </a:moveTo>
                <a:lnTo>
                  <a:pt x="18287999" y="0"/>
                </a:lnTo>
                <a:lnTo>
                  <a:pt x="18287999" y="10286999"/>
                </a:lnTo>
                <a:lnTo>
                  <a:pt x="0" y="10286999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 sz="1200"/>
          </a:p>
        </p:txBody>
      </p:sp>
      <p:sp>
        <p:nvSpPr>
          <p:cNvPr id="5" name="object 7">
            <a:extLst>
              <a:ext uri="{FF2B5EF4-FFF2-40B4-BE49-F238E27FC236}">
                <a16:creationId xmlns:a16="http://schemas.microsoft.com/office/drawing/2014/main" id="{76E85261-511C-4237-B499-10D23E240B70}"/>
              </a:ext>
            </a:extLst>
          </p:cNvPr>
          <p:cNvSpPr>
            <a:spLocks/>
          </p:cNvSpPr>
          <p:nvPr userDrawn="1"/>
        </p:nvSpPr>
        <p:spPr bwMode="auto">
          <a:xfrm>
            <a:off x="2741083" y="6034617"/>
            <a:ext cx="8776759" cy="0"/>
          </a:xfrm>
          <a:custGeom>
            <a:avLst/>
            <a:gdLst>
              <a:gd name="T0" fmla="*/ 0 w 13164819"/>
              <a:gd name="T1" fmla="*/ 13180739 w 13164819"/>
              <a:gd name="T2" fmla="*/ 0 60000 65536"/>
              <a:gd name="T3" fmla="*/ 0 60000 6553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0" t="0" r="r" b="b"/>
            <a:pathLst>
              <a:path w="13164819">
                <a:moveTo>
                  <a:pt x="0" y="0"/>
                </a:moveTo>
                <a:lnTo>
                  <a:pt x="13164470" y="0"/>
                </a:lnTo>
              </a:path>
            </a:pathLst>
          </a:custGeom>
          <a:noFill/>
          <a:ln w="55899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 sz="1200"/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3407A8A2-A29D-4B96-8AE8-0DB32B74CD9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890000" y="10583"/>
            <a:ext cx="3329517" cy="68580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endParaRPr lang="ru-RU" sz="1200" dirty="0"/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863F775B-FFFE-4E40-AD75-0E1381112FF4}"/>
              </a:ext>
            </a:extLst>
          </p:cNvPr>
          <p:cNvSpPr>
            <a:spLocks/>
          </p:cNvSpPr>
          <p:nvPr userDrawn="1"/>
        </p:nvSpPr>
        <p:spPr bwMode="auto">
          <a:xfrm>
            <a:off x="7567084" y="2870201"/>
            <a:ext cx="2963333" cy="3998383"/>
          </a:xfrm>
          <a:custGeom>
            <a:avLst/>
            <a:gdLst>
              <a:gd name="T0" fmla="*/ 3901314 w 4446269"/>
              <a:gd name="T1" fmla="*/ 2523545 h 5996940"/>
              <a:gd name="T2" fmla="*/ 2935163 w 4446269"/>
              <a:gd name="T3" fmla="*/ 6028846 h 5996940"/>
              <a:gd name="T4" fmla="*/ 0 w 4446269"/>
              <a:gd name="T5" fmla="*/ 6028846 h 5996940"/>
              <a:gd name="T6" fmla="*/ 1661703 w 4446269"/>
              <a:gd name="T7" fmla="*/ 0 h 5996940"/>
              <a:gd name="T8" fmla="*/ 4381808 w 4446269"/>
              <a:gd name="T9" fmla="*/ 780254 h 5996940"/>
              <a:gd name="T10" fmla="*/ 3901314 w 4446269"/>
              <a:gd name="T11" fmla="*/ 2523545 h 599694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4446269" h="5996940">
                <a:moveTo>
                  <a:pt x="3958525" y="2509954"/>
                </a:moveTo>
                <a:lnTo>
                  <a:pt x="2978206" y="5996379"/>
                </a:lnTo>
                <a:lnTo>
                  <a:pt x="0" y="5996379"/>
                </a:lnTo>
                <a:lnTo>
                  <a:pt x="1686071" y="0"/>
                </a:lnTo>
                <a:lnTo>
                  <a:pt x="4446064" y="776059"/>
                </a:lnTo>
                <a:lnTo>
                  <a:pt x="3958525" y="25099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 sz="1200"/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238972E0-256F-4059-8984-40951B069F3F}"/>
              </a:ext>
            </a:extLst>
          </p:cNvPr>
          <p:cNvSpPr>
            <a:spLocks/>
          </p:cNvSpPr>
          <p:nvPr userDrawn="1"/>
        </p:nvSpPr>
        <p:spPr bwMode="auto">
          <a:xfrm>
            <a:off x="7795684" y="10583"/>
            <a:ext cx="3499909" cy="6858000"/>
          </a:xfrm>
          <a:custGeom>
            <a:avLst/>
            <a:gdLst>
              <a:gd name="T0" fmla="*/ 2938362 w 5249544"/>
              <a:gd name="T1" fmla="*/ 0 h 10287000"/>
              <a:gd name="T2" fmla="*/ 5265757 w 5249544"/>
              <a:gd name="T3" fmla="*/ 10286997 h 10287000"/>
              <a:gd name="T4" fmla="*/ 2327376 w 5249544"/>
              <a:gd name="T5" fmla="*/ 10286997 h 10287000"/>
              <a:gd name="T6" fmla="*/ 0 w 5249544"/>
              <a:gd name="T7" fmla="*/ 0 h 10287000"/>
              <a:gd name="T8" fmla="*/ 2938362 w 5249544"/>
              <a:gd name="T9" fmla="*/ 0 h 10287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249544" h="10287000">
                <a:moveTo>
                  <a:pt x="2929279" y="0"/>
                </a:moveTo>
                <a:lnTo>
                  <a:pt x="5249464" y="10286997"/>
                </a:lnTo>
                <a:lnTo>
                  <a:pt x="2320185" y="10286997"/>
                </a:lnTo>
                <a:lnTo>
                  <a:pt x="0" y="0"/>
                </a:lnTo>
                <a:lnTo>
                  <a:pt x="2929279" y="0"/>
                </a:lnTo>
                <a:close/>
              </a:path>
            </a:pathLst>
          </a:custGeom>
          <a:solidFill>
            <a:srgbClr val="F9D3D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 sz="1200"/>
          </a:p>
        </p:txBody>
      </p:sp>
      <p:pic>
        <p:nvPicPr>
          <p:cNvPr id="9" name="Рисунок 11">
            <a:extLst>
              <a:ext uri="{FF2B5EF4-FFF2-40B4-BE49-F238E27FC236}">
                <a16:creationId xmlns:a16="http://schemas.microsoft.com/office/drawing/2014/main" id="{C95F6151-7CF6-4A29-B3CE-39EFF482622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5076" y="76200"/>
            <a:ext cx="77258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араллелограмм 4">
            <a:extLst>
              <a:ext uri="{FF2B5EF4-FFF2-40B4-BE49-F238E27FC236}">
                <a16:creationId xmlns:a16="http://schemas.microsoft.com/office/drawing/2014/main" id="{936991D8-BF59-4B7F-828D-4E2E650FCB89}"/>
              </a:ext>
            </a:extLst>
          </p:cNvPr>
          <p:cNvSpPr/>
          <p:nvPr userDrawn="1"/>
        </p:nvSpPr>
        <p:spPr>
          <a:xfrm rot="17181003">
            <a:off x="7022042" y="5562600"/>
            <a:ext cx="2160059" cy="191558"/>
          </a:xfrm>
          <a:custGeom>
            <a:avLst/>
            <a:gdLst>
              <a:gd name="connsiteX0" fmla="*/ 0 w 3377312"/>
              <a:gd name="connsiteY0" fmla="*/ 369356 h 369356"/>
              <a:gd name="connsiteX1" fmla="*/ 92339 w 3377312"/>
              <a:gd name="connsiteY1" fmla="*/ 0 h 369356"/>
              <a:gd name="connsiteX2" fmla="*/ 3377312 w 3377312"/>
              <a:gd name="connsiteY2" fmla="*/ 0 h 369356"/>
              <a:gd name="connsiteX3" fmla="*/ 3284973 w 3377312"/>
              <a:gd name="connsiteY3" fmla="*/ 369356 h 369356"/>
              <a:gd name="connsiteX4" fmla="*/ 0 w 3377312"/>
              <a:gd name="connsiteY4" fmla="*/ 369356 h 369356"/>
              <a:gd name="connsiteX0" fmla="*/ 0 w 3377312"/>
              <a:gd name="connsiteY0" fmla="*/ 369356 h 417006"/>
              <a:gd name="connsiteX1" fmla="*/ 92339 w 3377312"/>
              <a:gd name="connsiteY1" fmla="*/ 0 h 417006"/>
              <a:gd name="connsiteX2" fmla="*/ 3377312 w 3377312"/>
              <a:gd name="connsiteY2" fmla="*/ 0 h 417006"/>
              <a:gd name="connsiteX3" fmla="*/ 2958743 w 3377312"/>
              <a:gd name="connsiteY3" fmla="*/ 417006 h 417006"/>
              <a:gd name="connsiteX4" fmla="*/ 0 w 3377312"/>
              <a:gd name="connsiteY4" fmla="*/ 369356 h 417006"/>
              <a:gd name="connsiteX0" fmla="*/ 0 w 3377312"/>
              <a:gd name="connsiteY0" fmla="*/ 369356 h 417006"/>
              <a:gd name="connsiteX1" fmla="*/ 432174 w 3377312"/>
              <a:gd name="connsiteY1" fmla="*/ 1624 h 417006"/>
              <a:gd name="connsiteX2" fmla="*/ 3377312 w 3377312"/>
              <a:gd name="connsiteY2" fmla="*/ 0 h 417006"/>
              <a:gd name="connsiteX3" fmla="*/ 2958743 w 3377312"/>
              <a:gd name="connsiteY3" fmla="*/ 417006 h 417006"/>
              <a:gd name="connsiteX4" fmla="*/ 0 w 3377312"/>
              <a:gd name="connsiteY4" fmla="*/ 369356 h 417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7312" h="417006">
                <a:moveTo>
                  <a:pt x="0" y="369356"/>
                </a:moveTo>
                <a:lnTo>
                  <a:pt x="432174" y="1624"/>
                </a:lnTo>
                <a:lnTo>
                  <a:pt x="3377312" y="0"/>
                </a:lnTo>
                <a:lnTo>
                  <a:pt x="2958743" y="417006"/>
                </a:lnTo>
                <a:lnTo>
                  <a:pt x="0" y="369356"/>
                </a:lnTo>
                <a:close/>
              </a:path>
            </a:pathLst>
          </a:custGeom>
          <a:solidFill>
            <a:srgbClr val="B7D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400" y="325757"/>
            <a:ext cx="7290030" cy="1326091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10" name="Объект 7"/>
          <p:cNvSpPr>
            <a:spLocks noGrp="1"/>
          </p:cNvSpPr>
          <p:nvPr>
            <p:ph idx="1"/>
          </p:nvPr>
        </p:nvSpPr>
        <p:spPr>
          <a:xfrm>
            <a:off x="406400" y="1825625"/>
            <a:ext cx="7290030" cy="435186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Дата 2">
            <a:extLst>
              <a:ext uri="{FF2B5EF4-FFF2-40B4-BE49-F238E27FC236}">
                <a16:creationId xmlns:a16="http://schemas.microsoft.com/office/drawing/2014/main" id="{53902521-6D83-4961-9704-2B86CC57E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551FF-D0AF-40C0-ACAD-9727AB94E934}" type="datetimeFigureOut">
              <a:rPr lang="ru-RU"/>
              <a:pPr>
                <a:defRPr/>
              </a:pPr>
              <a:t>18.04.2024</a:t>
            </a:fld>
            <a:endParaRPr lang="ru-RU" dirty="0"/>
          </a:p>
        </p:txBody>
      </p:sp>
      <p:sp>
        <p:nvSpPr>
          <p:cNvPr id="13" name="Нижний колонтитул 3">
            <a:extLst>
              <a:ext uri="{FF2B5EF4-FFF2-40B4-BE49-F238E27FC236}">
                <a16:creationId xmlns:a16="http://schemas.microsoft.com/office/drawing/2014/main" id="{260C9A96-7113-42F6-849D-4AFA7386D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Номер слайда 4">
            <a:extLst>
              <a:ext uri="{FF2B5EF4-FFF2-40B4-BE49-F238E27FC236}">
                <a16:creationId xmlns:a16="http://schemas.microsoft.com/office/drawing/2014/main" id="{1B612C31-59EF-40B6-8526-9C86071D5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C06B08-BF3E-49D4-AEFD-D0722E076A2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663312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3">
            <a:extLst>
              <a:ext uri="{FF2B5EF4-FFF2-40B4-BE49-F238E27FC236}">
                <a16:creationId xmlns:a16="http://schemas.microsoft.com/office/drawing/2014/main" id="{032CA622-91BE-4C09-9C38-AB6EDDA2148C}"/>
              </a:ext>
            </a:extLst>
          </p:cNvPr>
          <p:cNvSpPr>
            <a:spLocks/>
          </p:cNvSpPr>
          <p:nvPr userDrawn="1"/>
        </p:nvSpPr>
        <p:spPr bwMode="auto">
          <a:xfrm>
            <a:off x="9919759" y="1"/>
            <a:ext cx="2272241" cy="4392083"/>
          </a:xfrm>
          <a:custGeom>
            <a:avLst/>
            <a:gdLst>
              <a:gd name="T0" fmla="*/ 2351127 w 3409315"/>
              <a:gd name="T1" fmla="*/ 6587640 h 6588125"/>
              <a:gd name="T2" fmla="*/ 0 w 3409315"/>
              <a:gd name="T3" fmla="*/ 0 h 6588125"/>
              <a:gd name="T4" fmla="*/ 3360561 w 3409315"/>
              <a:gd name="T5" fmla="*/ 0 h 6588125"/>
              <a:gd name="T6" fmla="*/ 3360561 w 3409315"/>
              <a:gd name="T7" fmla="*/ 6216951 h 6588125"/>
              <a:gd name="T8" fmla="*/ 2351127 w 3409315"/>
              <a:gd name="T9" fmla="*/ 6587640 h 65881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409315" h="6588125">
                <a:moveTo>
                  <a:pt x="2384889" y="6587640"/>
                </a:moveTo>
                <a:lnTo>
                  <a:pt x="0" y="0"/>
                </a:lnTo>
                <a:lnTo>
                  <a:pt x="3408819" y="0"/>
                </a:lnTo>
                <a:lnTo>
                  <a:pt x="3408819" y="6216951"/>
                </a:lnTo>
                <a:lnTo>
                  <a:pt x="2384889" y="6587640"/>
                </a:lnTo>
                <a:close/>
              </a:path>
            </a:pathLst>
          </a:custGeom>
          <a:solidFill>
            <a:srgbClr val="B7DB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 sz="1200"/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B509EE06-32FF-4C91-A862-A3202B7EB44E}"/>
              </a:ext>
            </a:extLst>
          </p:cNvPr>
          <p:cNvSpPr>
            <a:spLocks/>
          </p:cNvSpPr>
          <p:nvPr userDrawn="1"/>
        </p:nvSpPr>
        <p:spPr bwMode="auto">
          <a:xfrm>
            <a:off x="10175876" y="939800"/>
            <a:ext cx="2016125" cy="5918200"/>
          </a:xfrm>
          <a:custGeom>
            <a:avLst/>
            <a:gdLst>
              <a:gd name="T0" fmla="*/ 0 w 3025140"/>
              <a:gd name="T1" fmla="*/ 88125 h 9735185"/>
              <a:gd name="T2" fmla="*/ 2976458 w 3025140"/>
              <a:gd name="T3" fmla="*/ 0 h 9735185"/>
              <a:gd name="T4" fmla="*/ 2976458 w 3025140"/>
              <a:gd name="T5" fmla="*/ 88125 h 9735185"/>
              <a:gd name="T6" fmla="*/ 0 w 3025140"/>
              <a:gd name="T7" fmla="*/ 88125 h 973518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025140" h="9735185">
                <a:moveTo>
                  <a:pt x="0" y="9734753"/>
                </a:moveTo>
                <a:lnTo>
                  <a:pt x="3024673" y="0"/>
                </a:lnTo>
                <a:lnTo>
                  <a:pt x="3024673" y="9734753"/>
                </a:lnTo>
                <a:lnTo>
                  <a:pt x="0" y="9734753"/>
                </a:lnTo>
                <a:close/>
              </a:path>
            </a:pathLst>
          </a:custGeom>
          <a:solidFill>
            <a:srgbClr val="F9D3D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 sz="1200"/>
          </a:p>
        </p:txBody>
      </p:sp>
      <p:pic>
        <p:nvPicPr>
          <p:cNvPr id="7" name="Рисунок 8">
            <a:extLst>
              <a:ext uri="{FF2B5EF4-FFF2-40B4-BE49-F238E27FC236}">
                <a16:creationId xmlns:a16="http://schemas.microsoft.com/office/drawing/2014/main" id="{05313654-0D24-484A-801D-0B8E44481F8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5076" y="76200"/>
            <a:ext cx="77258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араллелограмм 4">
            <a:extLst>
              <a:ext uri="{FF2B5EF4-FFF2-40B4-BE49-F238E27FC236}">
                <a16:creationId xmlns:a16="http://schemas.microsoft.com/office/drawing/2014/main" id="{CBEA0A8E-50CC-48CD-8B16-1B087585227F}"/>
              </a:ext>
            </a:extLst>
          </p:cNvPr>
          <p:cNvSpPr/>
          <p:nvPr userDrawn="1"/>
        </p:nvSpPr>
        <p:spPr>
          <a:xfrm rot="17369745">
            <a:off x="10053109" y="4697942"/>
            <a:ext cx="2005541" cy="176741"/>
          </a:xfrm>
          <a:custGeom>
            <a:avLst/>
            <a:gdLst>
              <a:gd name="connsiteX0" fmla="*/ 0 w 3377312"/>
              <a:gd name="connsiteY0" fmla="*/ 369356 h 369356"/>
              <a:gd name="connsiteX1" fmla="*/ 92339 w 3377312"/>
              <a:gd name="connsiteY1" fmla="*/ 0 h 369356"/>
              <a:gd name="connsiteX2" fmla="*/ 3377312 w 3377312"/>
              <a:gd name="connsiteY2" fmla="*/ 0 h 369356"/>
              <a:gd name="connsiteX3" fmla="*/ 3284973 w 3377312"/>
              <a:gd name="connsiteY3" fmla="*/ 369356 h 369356"/>
              <a:gd name="connsiteX4" fmla="*/ 0 w 3377312"/>
              <a:gd name="connsiteY4" fmla="*/ 369356 h 369356"/>
              <a:gd name="connsiteX0" fmla="*/ 0 w 3377312"/>
              <a:gd name="connsiteY0" fmla="*/ 369356 h 417006"/>
              <a:gd name="connsiteX1" fmla="*/ 92339 w 3377312"/>
              <a:gd name="connsiteY1" fmla="*/ 0 h 417006"/>
              <a:gd name="connsiteX2" fmla="*/ 3377312 w 3377312"/>
              <a:gd name="connsiteY2" fmla="*/ 0 h 417006"/>
              <a:gd name="connsiteX3" fmla="*/ 2958743 w 3377312"/>
              <a:gd name="connsiteY3" fmla="*/ 417006 h 417006"/>
              <a:gd name="connsiteX4" fmla="*/ 0 w 3377312"/>
              <a:gd name="connsiteY4" fmla="*/ 369356 h 417006"/>
              <a:gd name="connsiteX0" fmla="*/ 0 w 3377312"/>
              <a:gd name="connsiteY0" fmla="*/ 369356 h 417006"/>
              <a:gd name="connsiteX1" fmla="*/ 432174 w 3377312"/>
              <a:gd name="connsiteY1" fmla="*/ 1624 h 417006"/>
              <a:gd name="connsiteX2" fmla="*/ 3377312 w 3377312"/>
              <a:gd name="connsiteY2" fmla="*/ 0 h 417006"/>
              <a:gd name="connsiteX3" fmla="*/ 2958743 w 3377312"/>
              <a:gd name="connsiteY3" fmla="*/ 417006 h 417006"/>
              <a:gd name="connsiteX4" fmla="*/ 0 w 3377312"/>
              <a:gd name="connsiteY4" fmla="*/ 369356 h 417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7312" h="417006">
                <a:moveTo>
                  <a:pt x="0" y="369356"/>
                </a:moveTo>
                <a:lnTo>
                  <a:pt x="432174" y="1624"/>
                </a:lnTo>
                <a:lnTo>
                  <a:pt x="3377312" y="0"/>
                </a:lnTo>
                <a:lnTo>
                  <a:pt x="2958743" y="417006"/>
                </a:lnTo>
                <a:lnTo>
                  <a:pt x="0" y="3693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1326091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12" name="Диаграмма 11"/>
          <p:cNvSpPr>
            <a:spLocks noGrp="1"/>
          </p:cNvSpPr>
          <p:nvPr>
            <p:ph type="chart" sz="quarter" idx="13"/>
          </p:nvPr>
        </p:nvSpPr>
        <p:spPr>
          <a:xfrm>
            <a:off x="838200" y="1803400"/>
            <a:ext cx="4292600" cy="4267200"/>
          </a:xfrm>
        </p:spPr>
        <p:txBody>
          <a:bodyPr rtlCol="0">
            <a:normAutofit/>
          </a:bodyPr>
          <a:lstStyle/>
          <a:p>
            <a:pPr lvl="0"/>
            <a:endParaRPr lang="ru-RU" noProof="0" dirty="0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4"/>
          </p:nvPr>
        </p:nvSpPr>
        <p:spPr>
          <a:xfrm>
            <a:off x="6552316" y="2427817"/>
            <a:ext cx="3962400" cy="2767542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9" name="Дата 2">
            <a:extLst>
              <a:ext uri="{FF2B5EF4-FFF2-40B4-BE49-F238E27FC236}">
                <a16:creationId xmlns:a16="http://schemas.microsoft.com/office/drawing/2014/main" id="{ABC7126C-AD45-4327-A794-A9A57DFE643C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789B1-6EB6-4D66-8EF7-B6B2D5E77667}" type="datetimeFigureOut">
              <a:rPr lang="ru-RU"/>
              <a:pPr>
                <a:defRPr/>
              </a:pPr>
              <a:t>18.04.2024</a:t>
            </a:fld>
            <a:endParaRPr lang="ru-RU" dirty="0"/>
          </a:p>
        </p:txBody>
      </p:sp>
      <p:sp>
        <p:nvSpPr>
          <p:cNvPr id="11" name="Нижний колонтитул 3">
            <a:extLst>
              <a:ext uri="{FF2B5EF4-FFF2-40B4-BE49-F238E27FC236}">
                <a16:creationId xmlns:a16="http://schemas.microsoft.com/office/drawing/2014/main" id="{21968481-E11A-4CC3-8610-A4A312AD764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4">
            <a:extLst>
              <a:ext uri="{FF2B5EF4-FFF2-40B4-BE49-F238E27FC236}">
                <a16:creationId xmlns:a16="http://schemas.microsoft.com/office/drawing/2014/main" id="{D50E3FB5-310A-44DE-A1ED-21C5739C185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F00E3C86-EC2E-4573-83A9-77792C11CF0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717938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>
            <a:extLst>
              <a:ext uri="{FF2B5EF4-FFF2-40B4-BE49-F238E27FC236}">
                <a16:creationId xmlns:a16="http://schemas.microsoft.com/office/drawing/2014/main" id="{C8D6D488-B662-4036-B144-AD99B2D2A1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467" y="3176"/>
            <a:ext cx="12190942" cy="6856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ject 3">
            <a:extLst>
              <a:ext uri="{FF2B5EF4-FFF2-40B4-BE49-F238E27FC236}">
                <a16:creationId xmlns:a16="http://schemas.microsoft.com/office/drawing/2014/main" id="{25B89AA1-06E0-4B08-B5EE-B31D8BE09E95}"/>
              </a:ext>
            </a:extLst>
          </p:cNvPr>
          <p:cNvSpPr>
            <a:spLocks/>
          </p:cNvSpPr>
          <p:nvPr userDrawn="1"/>
        </p:nvSpPr>
        <p:spPr bwMode="auto">
          <a:xfrm>
            <a:off x="-40216" y="0"/>
            <a:ext cx="3220509" cy="6546850"/>
          </a:xfrm>
          <a:custGeom>
            <a:avLst/>
            <a:gdLst>
              <a:gd name="T0" fmla="*/ 4846504 w 4830445"/>
              <a:gd name="T1" fmla="*/ 0 h 9819640"/>
              <a:gd name="T2" fmla="*/ 1683227 w 4830445"/>
              <a:gd name="T3" fmla="*/ 9851804 h 9819640"/>
              <a:gd name="T4" fmla="*/ 0 w 4830445"/>
              <a:gd name="T5" fmla="*/ 9311409 h 9819640"/>
              <a:gd name="T6" fmla="*/ 0 w 4830445"/>
              <a:gd name="T7" fmla="*/ 0 h 9819640"/>
              <a:gd name="T8" fmla="*/ 4846504 w 4830445"/>
              <a:gd name="T9" fmla="*/ 0 h 98196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830445" h="9819640">
                <a:moveTo>
                  <a:pt x="4830260" y="0"/>
                </a:moveTo>
                <a:lnTo>
                  <a:pt x="1677575" y="9819367"/>
                </a:lnTo>
                <a:lnTo>
                  <a:pt x="0" y="9280751"/>
                </a:lnTo>
                <a:lnTo>
                  <a:pt x="0" y="0"/>
                </a:lnTo>
                <a:lnTo>
                  <a:pt x="4830260" y="0"/>
                </a:lnTo>
                <a:close/>
              </a:path>
            </a:pathLst>
          </a:custGeom>
          <a:solidFill>
            <a:srgbClr val="FAFE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 sz="1200"/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221FF3F7-3F32-45ED-AA57-C4591CBAEFB4}"/>
              </a:ext>
            </a:extLst>
          </p:cNvPr>
          <p:cNvSpPr>
            <a:spLocks/>
          </p:cNvSpPr>
          <p:nvPr userDrawn="1"/>
        </p:nvSpPr>
        <p:spPr bwMode="auto">
          <a:xfrm>
            <a:off x="-40217" y="3728509"/>
            <a:ext cx="5081059" cy="3129491"/>
          </a:xfrm>
          <a:custGeom>
            <a:avLst/>
            <a:gdLst>
              <a:gd name="T0" fmla="*/ 0 w 7620634"/>
              <a:gd name="T1" fmla="*/ 0 h 4693920"/>
              <a:gd name="T2" fmla="*/ 7668893 w 7620634"/>
              <a:gd name="T3" fmla="*/ 4709659 h 4693920"/>
              <a:gd name="T4" fmla="*/ 0 w 7620634"/>
              <a:gd name="T5" fmla="*/ 4709659 h 4693920"/>
              <a:gd name="T6" fmla="*/ 0 w 7620634"/>
              <a:gd name="T7" fmla="*/ 0 h 469392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20634" h="4693920">
                <a:moveTo>
                  <a:pt x="0" y="0"/>
                </a:moveTo>
                <a:lnTo>
                  <a:pt x="7620090" y="4693466"/>
                </a:lnTo>
                <a:lnTo>
                  <a:pt x="0" y="4693466"/>
                </a:lnTo>
                <a:lnTo>
                  <a:pt x="0" y="0"/>
                </a:lnTo>
                <a:close/>
              </a:path>
            </a:pathLst>
          </a:custGeom>
          <a:solidFill>
            <a:srgbClr val="F7C9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 sz="1200"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EF4C56F2-1977-4A16-9718-7CB5C99F0AAE}"/>
              </a:ext>
            </a:extLst>
          </p:cNvPr>
          <p:cNvSpPr>
            <a:spLocks/>
          </p:cNvSpPr>
          <p:nvPr userDrawn="1"/>
        </p:nvSpPr>
        <p:spPr bwMode="auto">
          <a:xfrm>
            <a:off x="2385483" y="6375400"/>
            <a:ext cx="8775700" cy="0"/>
          </a:xfrm>
          <a:custGeom>
            <a:avLst/>
            <a:gdLst>
              <a:gd name="T0" fmla="*/ 0 w 13164819"/>
              <a:gd name="T1" fmla="*/ 13099909 w 13164819"/>
              <a:gd name="T2" fmla="*/ 0 60000 65536"/>
              <a:gd name="T3" fmla="*/ 0 60000 6553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0" t="0" r="r" b="b"/>
            <a:pathLst>
              <a:path w="13164819">
                <a:moveTo>
                  <a:pt x="0" y="0"/>
                </a:moveTo>
                <a:lnTo>
                  <a:pt x="13164470" y="0"/>
                </a:lnTo>
              </a:path>
            </a:pathLst>
          </a:custGeom>
          <a:noFill/>
          <a:ln w="55899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 sz="1200"/>
          </a:p>
        </p:txBody>
      </p:sp>
      <p:pic>
        <p:nvPicPr>
          <p:cNvPr id="8" name="Рисунок 10">
            <a:extLst>
              <a:ext uri="{FF2B5EF4-FFF2-40B4-BE49-F238E27FC236}">
                <a16:creationId xmlns:a16="http://schemas.microsoft.com/office/drawing/2014/main" id="{532CCFF2-DBE7-48BB-87BC-F2451FF6ACC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5659" y="76200"/>
            <a:ext cx="77258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араллелограмм 4">
            <a:extLst>
              <a:ext uri="{FF2B5EF4-FFF2-40B4-BE49-F238E27FC236}">
                <a16:creationId xmlns:a16="http://schemas.microsoft.com/office/drawing/2014/main" id="{958C637A-F3E3-420A-B49F-7BAB6F8B4068}"/>
              </a:ext>
            </a:extLst>
          </p:cNvPr>
          <p:cNvSpPr/>
          <p:nvPr userDrawn="1"/>
        </p:nvSpPr>
        <p:spPr>
          <a:xfrm rot="12770343">
            <a:off x="777876" y="4370917"/>
            <a:ext cx="2399241" cy="263525"/>
          </a:xfrm>
          <a:custGeom>
            <a:avLst/>
            <a:gdLst>
              <a:gd name="connsiteX0" fmla="*/ 0 w 3377312"/>
              <a:gd name="connsiteY0" fmla="*/ 369356 h 369356"/>
              <a:gd name="connsiteX1" fmla="*/ 92339 w 3377312"/>
              <a:gd name="connsiteY1" fmla="*/ 0 h 369356"/>
              <a:gd name="connsiteX2" fmla="*/ 3377312 w 3377312"/>
              <a:gd name="connsiteY2" fmla="*/ 0 h 369356"/>
              <a:gd name="connsiteX3" fmla="*/ 3284973 w 3377312"/>
              <a:gd name="connsiteY3" fmla="*/ 369356 h 369356"/>
              <a:gd name="connsiteX4" fmla="*/ 0 w 3377312"/>
              <a:gd name="connsiteY4" fmla="*/ 369356 h 369356"/>
              <a:gd name="connsiteX0" fmla="*/ 0 w 3377312"/>
              <a:gd name="connsiteY0" fmla="*/ 369356 h 417006"/>
              <a:gd name="connsiteX1" fmla="*/ 92339 w 3377312"/>
              <a:gd name="connsiteY1" fmla="*/ 0 h 417006"/>
              <a:gd name="connsiteX2" fmla="*/ 3377312 w 3377312"/>
              <a:gd name="connsiteY2" fmla="*/ 0 h 417006"/>
              <a:gd name="connsiteX3" fmla="*/ 2958743 w 3377312"/>
              <a:gd name="connsiteY3" fmla="*/ 417006 h 417006"/>
              <a:gd name="connsiteX4" fmla="*/ 0 w 3377312"/>
              <a:gd name="connsiteY4" fmla="*/ 369356 h 417006"/>
              <a:gd name="connsiteX0" fmla="*/ 0 w 3377312"/>
              <a:gd name="connsiteY0" fmla="*/ 369356 h 417006"/>
              <a:gd name="connsiteX1" fmla="*/ 432174 w 3377312"/>
              <a:gd name="connsiteY1" fmla="*/ 1624 h 417006"/>
              <a:gd name="connsiteX2" fmla="*/ 3377312 w 3377312"/>
              <a:gd name="connsiteY2" fmla="*/ 0 h 417006"/>
              <a:gd name="connsiteX3" fmla="*/ 2958743 w 3377312"/>
              <a:gd name="connsiteY3" fmla="*/ 417006 h 417006"/>
              <a:gd name="connsiteX4" fmla="*/ 0 w 3377312"/>
              <a:gd name="connsiteY4" fmla="*/ 369356 h 417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7312" h="417006">
                <a:moveTo>
                  <a:pt x="0" y="369356"/>
                </a:moveTo>
                <a:lnTo>
                  <a:pt x="432174" y="1624"/>
                </a:lnTo>
                <a:lnTo>
                  <a:pt x="3377312" y="0"/>
                </a:lnTo>
                <a:lnTo>
                  <a:pt x="2958743" y="417006"/>
                </a:lnTo>
                <a:lnTo>
                  <a:pt x="0" y="369356"/>
                </a:lnTo>
                <a:close/>
              </a:path>
            </a:pathLst>
          </a:custGeom>
          <a:solidFill>
            <a:srgbClr val="B7D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sp>
        <p:nvSpPr>
          <p:cNvPr id="15" name="Объект 2"/>
          <p:cNvSpPr>
            <a:spLocks noGrp="1"/>
          </p:cNvSpPr>
          <p:nvPr>
            <p:ph idx="1"/>
          </p:nvPr>
        </p:nvSpPr>
        <p:spPr>
          <a:xfrm>
            <a:off x="3531501" y="1872626"/>
            <a:ext cx="7594599" cy="3932157"/>
          </a:xfrm>
          <a:solidFill>
            <a:schemeClr val="bg1">
              <a:alpha val="88000"/>
            </a:schemeClr>
          </a:solidFill>
        </p:spPr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1867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16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1333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1333">
                <a:latin typeface="Verdana" panose="020B0604030504040204" pitchFamily="34" charset="0"/>
                <a:ea typeface="Verdana" panose="020B0604030504040204" pitchFamily="34" charset="0"/>
              </a:defRPr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607701" y="474000"/>
            <a:ext cx="7442200" cy="932458"/>
          </a:xfrm>
          <a:solidFill>
            <a:schemeClr val="bg1">
              <a:alpha val="88000"/>
            </a:schemeClr>
          </a:solidFill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0" name="Дата 18">
            <a:extLst>
              <a:ext uri="{FF2B5EF4-FFF2-40B4-BE49-F238E27FC236}">
                <a16:creationId xmlns:a16="http://schemas.microsoft.com/office/drawing/2014/main" id="{BBA2D4CF-089C-4F4F-A991-D07DD48BE4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0122D-2C5F-4805-93B3-77CE56F47360}" type="datetimeFigureOut">
              <a:rPr lang="ru-RU"/>
              <a:pPr>
                <a:defRPr/>
              </a:pPr>
              <a:t>18.04.2024</a:t>
            </a:fld>
            <a:endParaRPr lang="ru-RU" dirty="0"/>
          </a:p>
        </p:txBody>
      </p:sp>
      <p:sp>
        <p:nvSpPr>
          <p:cNvPr id="11" name="Нижний колонтитул 19">
            <a:extLst>
              <a:ext uri="{FF2B5EF4-FFF2-40B4-BE49-F238E27FC236}">
                <a16:creationId xmlns:a16="http://schemas.microsoft.com/office/drawing/2014/main" id="{B0336467-DD0E-4FAD-8BBA-7D3852C77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20">
            <a:extLst>
              <a:ext uri="{FF2B5EF4-FFF2-40B4-BE49-F238E27FC236}">
                <a16:creationId xmlns:a16="http://schemas.microsoft.com/office/drawing/2014/main" id="{F8DCF5D8-90E5-4565-BBC2-5BE09AC66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E80EAD-03A1-4366-BC8C-B71D13858A8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42701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>
            <a:extLst>
              <a:ext uri="{FF2B5EF4-FFF2-40B4-BE49-F238E27FC236}">
                <a16:creationId xmlns:a16="http://schemas.microsoft.com/office/drawing/2014/main" id="{B93CA61D-38D2-48CF-A93B-6DD0D7102E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6001" y="131233"/>
            <a:ext cx="77258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272" cy="1326091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4"/>
          </p:nvPr>
        </p:nvSpPr>
        <p:spPr>
          <a:xfrm>
            <a:off x="838200" y="1599141"/>
            <a:ext cx="10515272" cy="4587770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Дата 2">
            <a:extLst>
              <a:ext uri="{FF2B5EF4-FFF2-40B4-BE49-F238E27FC236}">
                <a16:creationId xmlns:a16="http://schemas.microsoft.com/office/drawing/2014/main" id="{F3C77724-C5F4-461A-8032-92C2E18A3C8B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F1951-744B-4EB1-8121-1E46FB2B51E8}" type="datetimeFigureOut">
              <a:rPr lang="ru-RU"/>
              <a:pPr>
                <a:defRPr/>
              </a:pPr>
              <a:t>18.04.2024</a:t>
            </a:fld>
            <a:endParaRPr lang="ru-RU" dirty="0"/>
          </a:p>
        </p:txBody>
      </p:sp>
      <p:sp>
        <p:nvSpPr>
          <p:cNvPr id="6" name="Нижний колонтитул 3">
            <a:extLst>
              <a:ext uri="{FF2B5EF4-FFF2-40B4-BE49-F238E27FC236}">
                <a16:creationId xmlns:a16="http://schemas.microsoft.com/office/drawing/2014/main" id="{3A127C6B-3637-40C6-A7AD-A7F8ED4E369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>
            <a:extLst>
              <a:ext uri="{FF2B5EF4-FFF2-40B4-BE49-F238E27FC236}">
                <a16:creationId xmlns:a16="http://schemas.microsoft.com/office/drawing/2014/main" id="{DB08F8E3-3534-4679-86D6-FA6ECA28900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172C4A6D-4ED1-4C35-9E69-7F696D726F9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67037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892"/>
            <a:ext cx="9144000" cy="2387600"/>
          </a:xfrm>
        </p:spPr>
        <p:txBody>
          <a:bodyPr anchor="b"/>
          <a:lstStyle>
            <a:lvl1pPr algn="ctr">
              <a:defRPr sz="4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567"/>
            <a:ext cx="9144000" cy="1655233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z="1600"/>
            </a:lvl1pPr>
            <a:lvl2pPr marL="304815" indent="0" algn="ctr">
              <a:buNone/>
              <a:defRPr sz="1333"/>
            </a:lvl2pPr>
            <a:lvl3pPr marL="609630" indent="0" algn="ctr">
              <a:buNone/>
              <a:defRPr sz="1200"/>
            </a:lvl3pPr>
            <a:lvl4pPr marL="914446" indent="0" algn="ctr">
              <a:buNone/>
              <a:defRPr sz="1067"/>
            </a:lvl4pPr>
            <a:lvl5pPr marL="1219261" indent="0" algn="ctr">
              <a:buNone/>
              <a:defRPr sz="1067"/>
            </a:lvl5pPr>
            <a:lvl6pPr marL="1524076" indent="0" algn="ctr">
              <a:buNone/>
              <a:defRPr sz="1067"/>
            </a:lvl6pPr>
            <a:lvl7pPr marL="1828891" indent="0" algn="ctr">
              <a:buNone/>
              <a:defRPr sz="1067"/>
            </a:lvl7pPr>
            <a:lvl8pPr marL="2133707" indent="0" algn="ctr">
              <a:buNone/>
              <a:defRPr sz="1067"/>
            </a:lvl8pPr>
            <a:lvl9pPr marL="2438522" indent="0" algn="ctr">
              <a:buNone/>
              <a:defRPr sz="1067"/>
            </a:lvl9pPr>
          </a:lstStyle>
          <a:p>
            <a:r>
              <a:rPr lang="ru-RU" dirty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1128088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>
            <a:extLst>
              <a:ext uri="{FF2B5EF4-FFF2-40B4-BE49-F238E27FC236}">
                <a16:creationId xmlns:a16="http://schemas.microsoft.com/office/drawing/2014/main" id="{DE8728E6-EAA7-46ED-A269-9FA881BDBD7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255" b="32095"/>
          <a:stretch>
            <a:fillRect/>
          </a:stretch>
        </p:blipFill>
        <p:spPr bwMode="auto">
          <a:xfrm>
            <a:off x="0" y="1"/>
            <a:ext cx="12192000" cy="1940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араллелограмм 4">
            <a:extLst>
              <a:ext uri="{FF2B5EF4-FFF2-40B4-BE49-F238E27FC236}">
                <a16:creationId xmlns:a16="http://schemas.microsoft.com/office/drawing/2014/main" id="{1FE5D212-A0C9-4514-A9A8-BAA41D04407B}"/>
              </a:ext>
            </a:extLst>
          </p:cNvPr>
          <p:cNvSpPr/>
          <p:nvPr userDrawn="1"/>
        </p:nvSpPr>
        <p:spPr>
          <a:xfrm rot="16200000">
            <a:off x="-1127655" y="1802872"/>
            <a:ext cx="2915709" cy="270933"/>
          </a:xfrm>
          <a:custGeom>
            <a:avLst/>
            <a:gdLst>
              <a:gd name="connsiteX0" fmla="*/ 0 w 3377312"/>
              <a:gd name="connsiteY0" fmla="*/ 369356 h 369356"/>
              <a:gd name="connsiteX1" fmla="*/ 92339 w 3377312"/>
              <a:gd name="connsiteY1" fmla="*/ 0 h 369356"/>
              <a:gd name="connsiteX2" fmla="*/ 3377312 w 3377312"/>
              <a:gd name="connsiteY2" fmla="*/ 0 h 369356"/>
              <a:gd name="connsiteX3" fmla="*/ 3284973 w 3377312"/>
              <a:gd name="connsiteY3" fmla="*/ 369356 h 369356"/>
              <a:gd name="connsiteX4" fmla="*/ 0 w 3377312"/>
              <a:gd name="connsiteY4" fmla="*/ 369356 h 369356"/>
              <a:gd name="connsiteX0" fmla="*/ 0 w 3377312"/>
              <a:gd name="connsiteY0" fmla="*/ 369356 h 417006"/>
              <a:gd name="connsiteX1" fmla="*/ 92339 w 3377312"/>
              <a:gd name="connsiteY1" fmla="*/ 0 h 417006"/>
              <a:gd name="connsiteX2" fmla="*/ 3377312 w 3377312"/>
              <a:gd name="connsiteY2" fmla="*/ 0 h 417006"/>
              <a:gd name="connsiteX3" fmla="*/ 2958743 w 3377312"/>
              <a:gd name="connsiteY3" fmla="*/ 417006 h 417006"/>
              <a:gd name="connsiteX4" fmla="*/ 0 w 3377312"/>
              <a:gd name="connsiteY4" fmla="*/ 369356 h 417006"/>
              <a:gd name="connsiteX0" fmla="*/ 0 w 3377312"/>
              <a:gd name="connsiteY0" fmla="*/ 369356 h 417006"/>
              <a:gd name="connsiteX1" fmla="*/ 432174 w 3377312"/>
              <a:gd name="connsiteY1" fmla="*/ 1624 h 417006"/>
              <a:gd name="connsiteX2" fmla="*/ 3377312 w 3377312"/>
              <a:gd name="connsiteY2" fmla="*/ 0 h 417006"/>
              <a:gd name="connsiteX3" fmla="*/ 2958743 w 3377312"/>
              <a:gd name="connsiteY3" fmla="*/ 417006 h 417006"/>
              <a:gd name="connsiteX4" fmla="*/ 0 w 3377312"/>
              <a:gd name="connsiteY4" fmla="*/ 369356 h 417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7312" h="417006">
                <a:moveTo>
                  <a:pt x="0" y="369356"/>
                </a:moveTo>
                <a:lnTo>
                  <a:pt x="432174" y="1624"/>
                </a:lnTo>
                <a:lnTo>
                  <a:pt x="3377312" y="0"/>
                </a:lnTo>
                <a:lnTo>
                  <a:pt x="2958743" y="417006"/>
                </a:lnTo>
                <a:lnTo>
                  <a:pt x="0" y="369356"/>
                </a:lnTo>
                <a:close/>
              </a:path>
            </a:pathLst>
          </a:custGeom>
          <a:solidFill>
            <a:srgbClr val="EF9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pic>
        <p:nvPicPr>
          <p:cNvPr id="6" name="Рисунок 8">
            <a:extLst>
              <a:ext uri="{FF2B5EF4-FFF2-40B4-BE49-F238E27FC236}">
                <a16:creationId xmlns:a16="http://schemas.microsoft.com/office/drawing/2014/main" id="{8BE1EAC2-0BF8-49CE-B837-04C287B01D2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5076" y="76200"/>
            <a:ext cx="77258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8400" y="307235"/>
            <a:ext cx="10185400" cy="1326091"/>
          </a:xfrm>
          <a:solidFill>
            <a:schemeClr val="bg1">
              <a:alpha val="88000"/>
            </a:schemeClr>
          </a:solidFill>
          <a:ln>
            <a:noFill/>
          </a:ln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3"/>
          </p:nvPr>
        </p:nvSpPr>
        <p:spPr>
          <a:xfrm>
            <a:off x="1168400" y="2108200"/>
            <a:ext cx="10185400" cy="3810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2">
            <a:extLst>
              <a:ext uri="{FF2B5EF4-FFF2-40B4-BE49-F238E27FC236}">
                <a16:creationId xmlns:a16="http://schemas.microsoft.com/office/drawing/2014/main" id="{B321AD96-C56D-4112-B492-E7FA7D816E7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878DED-16F1-4AFF-8569-4AF6D74AF8A0}" type="datetimeFigureOut">
              <a:rPr lang="ru-RU"/>
              <a:pPr>
                <a:defRPr/>
              </a:pPr>
              <a:t>18.04.2024</a:t>
            </a:fld>
            <a:endParaRPr lang="ru-RU" dirty="0"/>
          </a:p>
        </p:txBody>
      </p:sp>
      <p:sp>
        <p:nvSpPr>
          <p:cNvPr id="8" name="Нижний колонтитул 3">
            <a:extLst>
              <a:ext uri="{FF2B5EF4-FFF2-40B4-BE49-F238E27FC236}">
                <a16:creationId xmlns:a16="http://schemas.microsoft.com/office/drawing/2014/main" id="{4E536E83-D24C-43C6-A476-7BED5C53A99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>
            <a:extLst>
              <a:ext uri="{FF2B5EF4-FFF2-40B4-BE49-F238E27FC236}">
                <a16:creationId xmlns:a16="http://schemas.microsoft.com/office/drawing/2014/main" id="{DA927D19-2B7B-4A8F-B064-FAC29D5D744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B2F9C7FD-B5AF-437F-B39A-EBA668AA760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063405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0DBC6CD6-C59D-46B6-B96E-35E2E35DAAE3}"/>
              </a:ext>
            </a:extLst>
          </p:cNvPr>
          <p:cNvSpPr/>
          <p:nvPr userDrawn="1"/>
        </p:nvSpPr>
        <p:spPr>
          <a:xfrm>
            <a:off x="11125200" y="0"/>
            <a:ext cx="355600" cy="6858000"/>
          </a:xfrm>
          <a:prstGeom prst="rect">
            <a:avLst/>
          </a:prstGeom>
          <a:solidFill>
            <a:srgbClr val="B7D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pic>
        <p:nvPicPr>
          <p:cNvPr id="9" name="Рисунок 7">
            <a:extLst>
              <a:ext uri="{FF2B5EF4-FFF2-40B4-BE49-F238E27FC236}">
                <a16:creationId xmlns:a16="http://schemas.microsoft.com/office/drawing/2014/main" id="{94FCF218-F8E6-4FE9-88EA-555B52D439A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95" r="35255"/>
          <a:stretch>
            <a:fillRect/>
          </a:stretch>
        </p:blipFill>
        <p:spPr bwMode="auto">
          <a:xfrm>
            <a:off x="11385550" y="0"/>
            <a:ext cx="806450" cy="6863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араллелограмм 4">
            <a:extLst>
              <a:ext uri="{FF2B5EF4-FFF2-40B4-BE49-F238E27FC236}">
                <a16:creationId xmlns:a16="http://schemas.microsoft.com/office/drawing/2014/main" id="{C8421C0D-7FF3-4790-9229-DF6F6100CC61}"/>
              </a:ext>
            </a:extLst>
          </p:cNvPr>
          <p:cNvSpPr/>
          <p:nvPr userDrawn="1"/>
        </p:nvSpPr>
        <p:spPr>
          <a:xfrm rot="10740000">
            <a:off x="9159876" y="6459009"/>
            <a:ext cx="2914650" cy="271991"/>
          </a:xfrm>
          <a:custGeom>
            <a:avLst/>
            <a:gdLst>
              <a:gd name="connsiteX0" fmla="*/ 0 w 3377312"/>
              <a:gd name="connsiteY0" fmla="*/ 369356 h 369356"/>
              <a:gd name="connsiteX1" fmla="*/ 92339 w 3377312"/>
              <a:gd name="connsiteY1" fmla="*/ 0 h 369356"/>
              <a:gd name="connsiteX2" fmla="*/ 3377312 w 3377312"/>
              <a:gd name="connsiteY2" fmla="*/ 0 h 369356"/>
              <a:gd name="connsiteX3" fmla="*/ 3284973 w 3377312"/>
              <a:gd name="connsiteY3" fmla="*/ 369356 h 369356"/>
              <a:gd name="connsiteX4" fmla="*/ 0 w 3377312"/>
              <a:gd name="connsiteY4" fmla="*/ 369356 h 369356"/>
              <a:gd name="connsiteX0" fmla="*/ 0 w 3377312"/>
              <a:gd name="connsiteY0" fmla="*/ 369356 h 417006"/>
              <a:gd name="connsiteX1" fmla="*/ 92339 w 3377312"/>
              <a:gd name="connsiteY1" fmla="*/ 0 h 417006"/>
              <a:gd name="connsiteX2" fmla="*/ 3377312 w 3377312"/>
              <a:gd name="connsiteY2" fmla="*/ 0 h 417006"/>
              <a:gd name="connsiteX3" fmla="*/ 2958743 w 3377312"/>
              <a:gd name="connsiteY3" fmla="*/ 417006 h 417006"/>
              <a:gd name="connsiteX4" fmla="*/ 0 w 3377312"/>
              <a:gd name="connsiteY4" fmla="*/ 369356 h 417006"/>
              <a:gd name="connsiteX0" fmla="*/ 0 w 3377312"/>
              <a:gd name="connsiteY0" fmla="*/ 369356 h 417006"/>
              <a:gd name="connsiteX1" fmla="*/ 432174 w 3377312"/>
              <a:gd name="connsiteY1" fmla="*/ 1624 h 417006"/>
              <a:gd name="connsiteX2" fmla="*/ 3377312 w 3377312"/>
              <a:gd name="connsiteY2" fmla="*/ 0 h 417006"/>
              <a:gd name="connsiteX3" fmla="*/ 2958743 w 3377312"/>
              <a:gd name="connsiteY3" fmla="*/ 417006 h 417006"/>
              <a:gd name="connsiteX4" fmla="*/ 0 w 3377312"/>
              <a:gd name="connsiteY4" fmla="*/ 369356 h 417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7312" h="417006">
                <a:moveTo>
                  <a:pt x="0" y="369356"/>
                </a:moveTo>
                <a:lnTo>
                  <a:pt x="432174" y="1624"/>
                </a:lnTo>
                <a:lnTo>
                  <a:pt x="3377312" y="0"/>
                </a:lnTo>
                <a:lnTo>
                  <a:pt x="2958743" y="417006"/>
                </a:lnTo>
                <a:lnTo>
                  <a:pt x="0" y="369356"/>
                </a:lnTo>
                <a:close/>
              </a:path>
            </a:pathLst>
          </a:custGeom>
          <a:solidFill>
            <a:srgbClr val="EF9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0390" y="262384"/>
            <a:ext cx="9766808" cy="86861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7" name="Рисунок 6"/>
          <p:cNvSpPr>
            <a:spLocks noGrp="1"/>
          </p:cNvSpPr>
          <p:nvPr>
            <p:ph type="pic" sz="quarter" idx="13"/>
          </p:nvPr>
        </p:nvSpPr>
        <p:spPr>
          <a:xfrm>
            <a:off x="830072" y="1425828"/>
            <a:ext cx="3173984" cy="2244725"/>
          </a:xfrm>
        </p:spPr>
        <p:txBody>
          <a:bodyPr rtlCol="0">
            <a:normAutofit/>
          </a:bodyPr>
          <a:lstStyle/>
          <a:p>
            <a:pPr lvl="0"/>
            <a:endParaRPr lang="ru-RU" noProof="0" dirty="0"/>
          </a:p>
        </p:txBody>
      </p:sp>
      <p:sp>
        <p:nvSpPr>
          <p:cNvPr id="13" name="Рисунок 6"/>
          <p:cNvSpPr>
            <a:spLocks noGrp="1"/>
          </p:cNvSpPr>
          <p:nvPr>
            <p:ph type="pic" sz="quarter" idx="14"/>
          </p:nvPr>
        </p:nvSpPr>
        <p:spPr>
          <a:xfrm>
            <a:off x="819912" y="3964367"/>
            <a:ext cx="3173984" cy="2244725"/>
          </a:xfrm>
        </p:spPr>
        <p:txBody>
          <a:bodyPr rtlCol="0">
            <a:normAutofit/>
          </a:bodyPr>
          <a:lstStyle/>
          <a:p>
            <a:pPr lvl="0"/>
            <a:endParaRPr lang="ru-RU" noProof="0" dirty="0"/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15"/>
          </p:nvPr>
        </p:nvSpPr>
        <p:spPr>
          <a:xfrm>
            <a:off x="4368798" y="1443544"/>
            <a:ext cx="6248400" cy="22447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16" name="Текст 14"/>
          <p:cNvSpPr>
            <a:spLocks noGrp="1"/>
          </p:cNvSpPr>
          <p:nvPr>
            <p:ph type="body" sz="quarter" idx="16"/>
          </p:nvPr>
        </p:nvSpPr>
        <p:spPr>
          <a:xfrm>
            <a:off x="4344416" y="3956683"/>
            <a:ext cx="6248400" cy="225240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11" name="Дата 2">
            <a:extLst>
              <a:ext uri="{FF2B5EF4-FFF2-40B4-BE49-F238E27FC236}">
                <a16:creationId xmlns:a16="http://schemas.microsoft.com/office/drawing/2014/main" id="{0F3F253B-A162-4EA8-874A-060B6E759912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769409" y="645160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230E8C-E9C4-47E7-84F3-DE381C1684D0}" type="datetimeFigureOut">
              <a:rPr lang="ru-RU"/>
              <a:pPr>
                <a:defRPr/>
              </a:pPr>
              <a:t>18.04.2024</a:t>
            </a:fld>
            <a:endParaRPr lang="ru-RU" dirty="0"/>
          </a:p>
        </p:txBody>
      </p:sp>
      <p:sp>
        <p:nvSpPr>
          <p:cNvPr id="12" name="Нижний колонтитул 3">
            <a:extLst>
              <a:ext uri="{FF2B5EF4-FFF2-40B4-BE49-F238E27FC236}">
                <a16:creationId xmlns:a16="http://schemas.microsoft.com/office/drawing/2014/main" id="{4AD01F03-7374-47FE-AF38-74D4E7C3280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003675" y="6451600"/>
            <a:ext cx="411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Номер слайда 4">
            <a:extLst>
              <a:ext uri="{FF2B5EF4-FFF2-40B4-BE49-F238E27FC236}">
                <a16:creationId xmlns:a16="http://schemas.microsoft.com/office/drawing/2014/main" id="{F50DE2F9-7D32-4AE4-8645-CFE7D51271A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8610600" y="645160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A47FF7F3-73E7-4C59-9AB6-138E9309E19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106469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>
            <a:extLst>
              <a:ext uri="{FF2B5EF4-FFF2-40B4-BE49-F238E27FC236}">
                <a16:creationId xmlns:a16="http://schemas.microsoft.com/office/drawing/2014/main" id="{AE4B931D-0186-4478-B0C1-9C3676AEEB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2459" y="220133"/>
            <a:ext cx="77152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14">
            <a:extLst>
              <a:ext uri="{FF2B5EF4-FFF2-40B4-BE49-F238E27FC236}">
                <a16:creationId xmlns:a16="http://schemas.microsoft.com/office/drawing/2014/main" id="{A90BFF01-C860-4869-B608-D0A8FA4CD905}"/>
              </a:ext>
            </a:extLst>
          </p:cNvPr>
          <p:cNvSpPr/>
          <p:nvPr userDrawn="1"/>
        </p:nvSpPr>
        <p:spPr>
          <a:xfrm rot="2016472">
            <a:off x="-1169458" y="3291417"/>
            <a:ext cx="12817475" cy="931333"/>
          </a:xfrm>
          <a:custGeom>
            <a:avLst/>
            <a:gdLst>
              <a:gd name="connsiteX0" fmla="*/ 0 w 19812230"/>
              <a:gd name="connsiteY0" fmla="*/ 0 h 1597152"/>
              <a:gd name="connsiteX1" fmla="*/ 19812230 w 19812230"/>
              <a:gd name="connsiteY1" fmla="*/ 0 h 1597152"/>
              <a:gd name="connsiteX2" fmla="*/ 19812230 w 19812230"/>
              <a:gd name="connsiteY2" fmla="*/ 1597152 h 1597152"/>
              <a:gd name="connsiteX3" fmla="*/ 0 w 19812230"/>
              <a:gd name="connsiteY3" fmla="*/ 1597152 h 1597152"/>
              <a:gd name="connsiteX4" fmla="*/ 0 w 19812230"/>
              <a:gd name="connsiteY4" fmla="*/ 0 h 1597152"/>
              <a:gd name="connsiteX0" fmla="*/ 0 w 19812230"/>
              <a:gd name="connsiteY0" fmla="*/ 0 h 1597152"/>
              <a:gd name="connsiteX1" fmla="*/ 19812230 w 19812230"/>
              <a:gd name="connsiteY1" fmla="*/ 0 h 1597152"/>
              <a:gd name="connsiteX2" fmla="*/ 19812230 w 19812230"/>
              <a:gd name="connsiteY2" fmla="*/ 1597152 h 1597152"/>
              <a:gd name="connsiteX3" fmla="*/ 862494 w 19812230"/>
              <a:gd name="connsiteY3" fmla="*/ 1441152 h 1597152"/>
              <a:gd name="connsiteX4" fmla="*/ 0 w 19812230"/>
              <a:gd name="connsiteY4" fmla="*/ 0 h 1597152"/>
              <a:gd name="connsiteX0" fmla="*/ 0 w 19437035"/>
              <a:gd name="connsiteY0" fmla="*/ 101983 h 1597152"/>
              <a:gd name="connsiteX1" fmla="*/ 19437035 w 19437035"/>
              <a:gd name="connsiteY1" fmla="*/ 0 h 1597152"/>
              <a:gd name="connsiteX2" fmla="*/ 19437035 w 19437035"/>
              <a:gd name="connsiteY2" fmla="*/ 1597152 h 1597152"/>
              <a:gd name="connsiteX3" fmla="*/ 487299 w 19437035"/>
              <a:gd name="connsiteY3" fmla="*/ 1441152 h 1597152"/>
              <a:gd name="connsiteX4" fmla="*/ 0 w 19437035"/>
              <a:gd name="connsiteY4" fmla="*/ 101983 h 1597152"/>
              <a:gd name="connsiteX0" fmla="*/ 219686 w 19656721"/>
              <a:gd name="connsiteY0" fmla="*/ 101983 h 1597152"/>
              <a:gd name="connsiteX1" fmla="*/ 19656721 w 19656721"/>
              <a:gd name="connsiteY1" fmla="*/ 0 h 1597152"/>
              <a:gd name="connsiteX2" fmla="*/ 19656721 w 19656721"/>
              <a:gd name="connsiteY2" fmla="*/ 1597152 h 1597152"/>
              <a:gd name="connsiteX3" fmla="*/ 706985 w 19656721"/>
              <a:gd name="connsiteY3" fmla="*/ 1441152 h 1597152"/>
              <a:gd name="connsiteX4" fmla="*/ 0 w 19656721"/>
              <a:gd name="connsiteY4" fmla="*/ 340332 h 1597152"/>
              <a:gd name="connsiteX5" fmla="*/ 219686 w 19656721"/>
              <a:gd name="connsiteY5" fmla="*/ 101983 h 1597152"/>
              <a:gd name="connsiteX0" fmla="*/ 219686 w 19656721"/>
              <a:gd name="connsiteY0" fmla="*/ 101983 h 1441152"/>
              <a:gd name="connsiteX1" fmla="*/ 19656721 w 19656721"/>
              <a:gd name="connsiteY1" fmla="*/ 0 h 1441152"/>
              <a:gd name="connsiteX2" fmla="*/ 18674458 w 19656721"/>
              <a:gd name="connsiteY2" fmla="*/ 383491 h 1441152"/>
              <a:gd name="connsiteX3" fmla="*/ 706985 w 19656721"/>
              <a:gd name="connsiteY3" fmla="*/ 1441152 h 1441152"/>
              <a:gd name="connsiteX4" fmla="*/ 0 w 19656721"/>
              <a:gd name="connsiteY4" fmla="*/ 340332 h 1441152"/>
              <a:gd name="connsiteX5" fmla="*/ 219686 w 19656721"/>
              <a:gd name="connsiteY5" fmla="*/ 101983 h 1441152"/>
              <a:gd name="connsiteX0" fmla="*/ 219686 w 19225520"/>
              <a:gd name="connsiteY0" fmla="*/ 56952 h 1396121"/>
              <a:gd name="connsiteX1" fmla="*/ 19225520 w 19225520"/>
              <a:gd name="connsiteY1" fmla="*/ 0 h 1396121"/>
              <a:gd name="connsiteX2" fmla="*/ 18674458 w 19225520"/>
              <a:gd name="connsiteY2" fmla="*/ 338460 h 1396121"/>
              <a:gd name="connsiteX3" fmla="*/ 706985 w 19225520"/>
              <a:gd name="connsiteY3" fmla="*/ 1396121 h 1396121"/>
              <a:gd name="connsiteX4" fmla="*/ 0 w 19225520"/>
              <a:gd name="connsiteY4" fmla="*/ 295301 h 1396121"/>
              <a:gd name="connsiteX5" fmla="*/ 219686 w 19225520"/>
              <a:gd name="connsiteY5" fmla="*/ 56952 h 13961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25520" h="1396121">
                <a:moveTo>
                  <a:pt x="219686" y="56952"/>
                </a:moveTo>
                <a:lnTo>
                  <a:pt x="19225520" y="0"/>
                </a:lnTo>
                <a:lnTo>
                  <a:pt x="18674458" y="338460"/>
                </a:lnTo>
                <a:lnTo>
                  <a:pt x="706985" y="1396121"/>
                </a:lnTo>
                <a:cubicBezTo>
                  <a:pt x="651889" y="1267832"/>
                  <a:pt x="55096" y="423590"/>
                  <a:pt x="0" y="295301"/>
                </a:cubicBezTo>
                <a:lnTo>
                  <a:pt x="219686" y="56952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446D3B7-2D81-400C-87CA-F9BA24503F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722"/>
          <a:stretch/>
        </p:blipFill>
        <p:spPr>
          <a:xfrm>
            <a:off x="0" y="-23368"/>
            <a:ext cx="10395765" cy="6857143"/>
          </a:xfrm>
          <a:prstGeom prst="rtTriangle">
            <a:avLst/>
          </a:prstGeom>
        </p:spPr>
      </p:pic>
      <p:sp>
        <p:nvSpPr>
          <p:cNvPr id="7" name="Параллелограмм 4">
            <a:extLst>
              <a:ext uri="{FF2B5EF4-FFF2-40B4-BE49-F238E27FC236}">
                <a16:creationId xmlns:a16="http://schemas.microsoft.com/office/drawing/2014/main" id="{CA56D220-F3C4-42CA-BEF1-02FE511F2BC2}"/>
              </a:ext>
            </a:extLst>
          </p:cNvPr>
          <p:cNvSpPr/>
          <p:nvPr userDrawn="1"/>
        </p:nvSpPr>
        <p:spPr>
          <a:xfrm rot="12759850">
            <a:off x="22226" y="935567"/>
            <a:ext cx="2310341" cy="220133"/>
          </a:xfrm>
          <a:custGeom>
            <a:avLst/>
            <a:gdLst>
              <a:gd name="connsiteX0" fmla="*/ 0 w 3377312"/>
              <a:gd name="connsiteY0" fmla="*/ 369356 h 369356"/>
              <a:gd name="connsiteX1" fmla="*/ 92339 w 3377312"/>
              <a:gd name="connsiteY1" fmla="*/ 0 h 369356"/>
              <a:gd name="connsiteX2" fmla="*/ 3377312 w 3377312"/>
              <a:gd name="connsiteY2" fmla="*/ 0 h 369356"/>
              <a:gd name="connsiteX3" fmla="*/ 3284973 w 3377312"/>
              <a:gd name="connsiteY3" fmla="*/ 369356 h 369356"/>
              <a:gd name="connsiteX4" fmla="*/ 0 w 3377312"/>
              <a:gd name="connsiteY4" fmla="*/ 369356 h 369356"/>
              <a:gd name="connsiteX0" fmla="*/ 0 w 3377312"/>
              <a:gd name="connsiteY0" fmla="*/ 369356 h 417006"/>
              <a:gd name="connsiteX1" fmla="*/ 92339 w 3377312"/>
              <a:gd name="connsiteY1" fmla="*/ 0 h 417006"/>
              <a:gd name="connsiteX2" fmla="*/ 3377312 w 3377312"/>
              <a:gd name="connsiteY2" fmla="*/ 0 h 417006"/>
              <a:gd name="connsiteX3" fmla="*/ 2958743 w 3377312"/>
              <a:gd name="connsiteY3" fmla="*/ 417006 h 417006"/>
              <a:gd name="connsiteX4" fmla="*/ 0 w 3377312"/>
              <a:gd name="connsiteY4" fmla="*/ 369356 h 417006"/>
              <a:gd name="connsiteX0" fmla="*/ 0 w 3377312"/>
              <a:gd name="connsiteY0" fmla="*/ 369356 h 417006"/>
              <a:gd name="connsiteX1" fmla="*/ 432174 w 3377312"/>
              <a:gd name="connsiteY1" fmla="*/ 1624 h 417006"/>
              <a:gd name="connsiteX2" fmla="*/ 3377312 w 3377312"/>
              <a:gd name="connsiteY2" fmla="*/ 0 h 417006"/>
              <a:gd name="connsiteX3" fmla="*/ 2958743 w 3377312"/>
              <a:gd name="connsiteY3" fmla="*/ 417006 h 417006"/>
              <a:gd name="connsiteX4" fmla="*/ 0 w 3377312"/>
              <a:gd name="connsiteY4" fmla="*/ 369356 h 417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7312" h="417006">
                <a:moveTo>
                  <a:pt x="0" y="369356"/>
                </a:moveTo>
                <a:lnTo>
                  <a:pt x="432174" y="1624"/>
                </a:lnTo>
                <a:lnTo>
                  <a:pt x="3377312" y="0"/>
                </a:lnTo>
                <a:lnTo>
                  <a:pt x="2958743" y="417006"/>
                </a:lnTo>
                <a:lnTo>
                  <a:pt x="0" y="369356"/>
                </a:lnTo>
                <a:close/>
              </a:path>
            </a:pathLst>
          </a:custGeom>
          <a:solidFill>
            <a:srgbClr val="B7D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7" name="Текст 16"/>
          <p:cNvSpPr>
            <a:spLocks noGrp="1"/>
          </p:cNvSpPr>
          <p:nvPr>
            <p:ph type="body" sz="quarter" idx="13"/>
          </p:nvPr>
        </p:nvSpPr>
        <p:spPr>
          <a:xfrm>
            <a:off x="838200" y="1905000"/>
            <a:ext cx="10472209" cy="4165600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8" name="Дата 2">
            <a:extLst>
              <a:ext uri="{FF2B5EF4-FFF2-40B4-BE49-F238E27FC236}">
                <a16:creationId xmlns:a16="http://schemas.microsoft.com/office/drawing/2014/main" id="{17FBFBE5-BB1D-4D4A-B084-647773FB4EC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FBA8B-2787-4EE9-8F6C-A673B7295F81}" type="datetimeFigureOut">
              <a:rPr lang="ru-RU"/>
              <a:pPr>
                <a:defRPr/>
              </a:pPr>
              <a:t>18.04.2024</a:t>
            </a:fld>
            <a:endParaRPr lang="ru-RU" dirty="0"/>
          </a:p>
        </p:txBody>
      </p:sp>
      <p:sp>
        <p:nvSpPr>
          <p:cNvPr id="9" name="Нижний колонтитул 3">
            <a:extLst>
              <a:ext uri="{FF2B5EF4-FFF2-40B4-BE49-F238E27FC236}">
                <a16:creationId xmlns:a16="http://schemas.microsoft.com/office/drawing/2014/main" id="{EC63F993-7710-432D-9B7B-8AF08DD6A1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4">
            <a:extLst>
              <a:ext uri="{FF2B5EF4-FFF2-40B4-BE49-F238E27FC236}">
                <a16:creationId xmlns:a16="http://schemas.microsoft.com/office/drawing/2014/main" id="{F955397A-E60F-4041-B45F-C427E5341FF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FDEEFE13-D4EE-4E63-96F3-D8B3059BC48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84239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2C8CEDB-F0F0-4185-A840-9374202751A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sp>
        <p:nvSpPr>
          <p:cNvPr id="6" name="Параллелограмм 4">
            <a:extLst>
              <a:ext uri="{FF2B5EF4-FFF2-40B4-BE49-F238E27FC236}">
                <a16:creationId xmlns:a16="http://schemas.microsoft.com/office/drawing/2014/main" id="{2AEAD313-6232-46DD-BA8A-89D44E3A1AFA}"/>
              </a:ext>
            </a:extLst>
          </p:cNvPr>
          <p:cNvSpPr/>
          <p:nvPr userDrawn="1"/>
        </p:nvSpPr>
        <p:spPr>
          <a:xfrm rot="18600000">
            <a:off x="2802467" y="2051050"/>
            <a:ext cx="10881783" cy="2935817"/>
          </a:xfrm>
          <a:custGeom>
            <a:avLst/>
            <a:gdLst>
              <a:gd name="connsiteX0" fmla="*/ 0 w 3377312"/>
              <a:gd name="connsiteY0" fmla="*/ 369356 h 369356"/>
              <a:gd name="connsiteX1" fmla="*/ 92339 w 3377312"/>
              <a:gd name="connsiteY1" fmla="*/ 0 h 369356"/>
              <a:gd name="connsiteX2" fmla="*/ 3377312 w 3377312"/>
              <a:gd name="connsiteY2" fmla="*/ 0 h 369356"/>
              <a:gd name="connsiteX3" fmla="*/ 3284973 w 3377312"/>
              <a:gd name="connsiteY3" fmla="*/ 369356 h 369356"/>
              <a:gd name="connsiteX4" fmla="*/ 0 w 3377312"/>
              <a:gd name="connsiteY4" fmla="*/ 369356 h 369356"/>
              <a:gd name="connsiteX0" fmla="*/ 0 w 3377312"/>
              <a:gd name="connsiteY0" fmla="*/ 369356 h 417006"/>
              <a:gd name="connsiteX1" fmla="*/ 92339 w 3377312"/>
              <a:gd name="connsiteY1" fmla="*/ 0 h 417006"/>
              <a:gd name="connsiteX2" fmla="*/ 3377312 w 3377312"/>
              <a:gd name="connsiteY2" fmla="*/ 0 h 417006"/>
              <a:gd name="connsiteX3" fmla="*/ 2958743 w 3377312"/>
              <a:gd name="connsiteY3" fmla="*/ 417006 h 417006"/>
              <a:gd name="connsiteX4" fmla="*/ 0 w 3377312"/>
              <a:gd name="connsiteY4" fmla="*/ 369356 h 417006"/>
              <a:gd name="connsiteX0" fmla="*/ 0 w 3377312"/>
              <a:gd name="connsiteY0" fmla="*/ 369356 h 417006"/>
              <a:gd name="connsiteX1" fmla="*/ 432174 w 3377312"/>
              <a:gd name="connsiteY1" fmla="*/ 1624 h 417006"/>
              <a:gd name="connsiteX2" fmla="*/ 3377312 w 3377312"/>
              <a:gd name="connsiteY2" fmla="*/ 0 h 417006"/>
              <a:gd name="connsiteX3" fmla="*/ 2958743 w 3377312"/>
              <a:gd name="connsiteY3" fmla="*/ 417006 h 417006"/>
              <a:gd name="connsiteX4" fmla="*/ 0 w 3377312"/>
              <a:gd name="connsiteY4" fmla="*/ 369356 h 417006"/>
              <a:gd name="connsiteX0" fmla="*/ 0 w 3377312"/>
              <a:gd name="connsiteY0" fmla="*/ 369356 h 397834"/>
              <a:gd name="connsiteX1" fmla="*/ 432174 w 3377312"/>
              <a:gd name="connsiteY1" fmla="*/ 1624 h 397834"/>
              <a:gd name="connsiteX2" fmla="*/ 3377312 w 3377312"/>
              <a:gd name="connsiteY2" fmla="*/ 0 h 397834"/>
              <a:gd name="connsiteX3" fmla="*/ 2792746 w 3377312"/>
              <a:gd name="connsiteY3" fmla="*/ 397834 h 397834"/>
              <a:gd name="connsiteX4" fmla="*/ 0 w 3377312"/>
              <a:gd name="connsiteY4" fmla="*/ 369356 h 397834"/>
              <a:gd name="connsiteX0" fmla="*/ 54469 w 2945138"/>
              <a:gd name="connsiteY0" fmla="*/ 112155 h 397834"/>
              <a:gd name="connsiteX1" fmla="*/ 0 w 2945138"/>
              <a:gd name="connsiteY1" fmla="*/ 1624 h 397834"/>
              <a:gd name="connsiteX2" fmla="*/ 2945138 w 2945138"/>
              <a:gd name="connsiteY2" fmla="*/ 0 h 397834"/>
              <a:gd name="connsiteX3" fmla="*/ 2360572 w 2945138"/>
              <a:gd name="connsiteY3" fmla="*/ 397834 h 397834"/>
              <a:gd name="connsiteX4" fmla="*/ 54469 w 2945138"/>
              <a:gd name="connsiteY4" fmla="*/ 112155 h 397834"/>
              <a:gd name="connsiteX0" fmla="*/ 116506 w 3007175"/>
              <a:gd name="connsiteY0" fmla="*/ 112155 h 397834"/>
              <a:gd name="connsiteX1" fmla="*/ 0 w 3007175"/>
              <a:gd name="connsiteY1" fmla="*/ 15580 h 397834"/>
              <a:gd name="connsiteX2" fmla="*/ 3007175 w 3007175"/>
              <a:gd name="connsiteY2" fmla="*/ 0 h 397834"/>
              <a:gd name="connsiteX3" fmla="*/ 2422609 w 3007175"/>
              <a:gd name="connsiteY3" fmla="*/ 397834 h 397834"/>
              <a:gd name="connsiteX4" fmla="*/ 116506 w 3007175"/>
              <a:gd name="connsiteY4" fmla="*/ 112155 h 397834"/>
              <a:gd name="connsiteX0" fmla="*/ 107998 w 3007175"/>
              <a:gd name="connsiteY0" fmla="*/ 117623 h 397834"/>
              <a:gd name="connsiteX1" fmla="*/ 0 w 3007175"/>
              <a:gd name="connsiteY1" fmla="*/ 15580 h 397834"/>
              <a:gd name="connsiteX2" fmla="*/ 3007175 w 3007175"/>
              <a:gd name="connsiteY2" fmla="*/ 0 h 397834"/>
              <a:gd name="connsiteX3" fmla="*/ 2422609 w 3007175"/>
              <a:gd name="connsiteY3" fmla="*/ 397834 h 397834"/>
              <a:gd name="connsiteX4" fmla="*/ 107998 w 3007175"/>
              <a:gd name="connsiteY4" fmla="*/ 117623 h 397834"/>
              <a:gd name="connsiteX0" fmla="*/ 274127 w 3007175"/>
              <a:gd name="connsiteY0" fmla="*/ 273657 h 397834"/>
              <a:gd name="connsiteX1" fmla="*/ 0 w 3007175"/>
              <a:gd name="connsiteY1" fmla="*/ 15580 h 397834"/>
              <a:gd name="connsiteX2" fmla="*/ 3007175 w 3007175"/>
              <a:gd name="connsiteY2" fmla="*/ 0 h 397834"/>
              <a:gd name="connsiteX3" fmla="*/ 2422609 w 3007175"/>
              <a:gd name="connsiteY3" fmla="*/ 397834 h 397834"/>
              <a:gd name="connsiteX4" fmla="*/ 274127 w 3007175"/>
              <a:gd name="connsiteY4" fmla="*/ 273657 h 397834"/>
              <a:gd name="connsiteX0" fmla="*/ 398333 w 3007175"/>
              <a:gd name="connsiteY0" fmla="*/ 382607 h 397834"/>
              <a:gd name="connsiteX1" fmla="*/ 0 w 3007175"/>
              <a:gd name="connsiteY1" fmla="*/ 15580 h 397834"/>
              <a:gd name="connsiteX2" fmla="*/ 3007175 w 3007175"/>
              <a:gd name="connsiteY2" fmla="*/ 0 h 397834"/>
              <a:gd name="connsiteX3" fmla="*/ 2422609 w 3007175"/>
              <a:gd name="connsiteY3" fmla="*/ 397834 h 397834"/>
              <a:gd name="connsiteX4" fmla="*/ 398333 w 3007175"/>
              <a:gd name="connsiteY4" fmla="*/ 382607 h 397834"/>
              <a:gd name="connsiteX0" fmla="*/ 497828 w 3007175"/>
              <a:gd name="connsiteY0" fmla="*/ 477826 h 477826"/>
              <a:gd name="connsiteX1" fmla="*/ 0 w 3007175"/>
              <a:gd name="connsiteY1" fmla="*/ 15580 h 477826"/>
              <a:gd name="connsiteX2" fmla="*/ 3007175 w 3007175"/>
              <a:gd name="connsiteY2" fmla="*/ 0 h 477826"/>
              <a:gd name="connsiteX3" fmla="*/ 2422609 w 3007175"/>
              <a:gd name="connsiteY3" fmla="*/ 397834 h 477826"/>
              <a:gd name="connsiteX4" fmla="*/ 497828 w 3007175"/>
              <a:gd name="connsiteY4" fmla="*/ 477826 h 477826"/>
              <a:gd name="connsiteX0" fmla="*/ 478790 w 3007175"/>
              <a:gd name="connsiteY0" fmla="*/ 460450 h 460450"/>
              <a:gd name="connsiteX1" fmla="*/ 0 w 3007175"/>
              <a:gd name="connsiteY1" fmla="*/ 15580 h 460450"/>
              <a:gd name="connsiteX2" fmla="*/ 3007175 w 3007175"/>
              <a:gd name="connsiteY2" fmla="*/ 0 h 460450"/>
              <a:gd name="connsiteX3" fmla="*/ 2422609 w 3007175"/>
              <a:gd name="connsiteY3" fmla="*/ 397834 h 460450"/>
              <a:gd name="connsiteX4" fmla="*/ 478790 w 3007175"/>
              <a:gd name="connsiteY4" fmla="*/ 460450 h 460450"/>
              <a:gd name="connsiteX0" fmla="*/ 478790 w 3007175"/>
              <a:gd name="connsiteY0" fmla="*/ 460450 h 460450"/>
              <a:gd name="connsiteX1" fmla="*/ 0 w 3007175"/>
              <a:gd name="connsiteY1" fmla="*/ 15580 h 460450"/>
              <a:gd name="connsiteX2" fmla="*/ 3007175 w 3007175"/>
              <a:gd name="connsiteY2" fmla="*/ 0 h 460450"/>
              <a:gd name="connsiteX3" fmla="*/ 2407874 w 3007175"/>
              <a:gd name="connsiteY3" fmla="*/ 388797 h 460450"/>
              <a:gd name="connsiteX4" fmla="*/ 478790 w 3007175"/>
              <a:gd name="connsiteY4" fmla="*/ 460450 h 460450"/>
              <a:gd name="connsiteX0" fmla="*/ 410168 w 2938553"/>
              <a:gd name="connsiteY0" fmla="*/ 470460 h 470460"/>
              <a:gd name="connsiteX1" fmla="*/ 0 w 2938553"/>
              <a:gd name="connsiteY1" fmla="*/ 0 h 470460"/>
              <a:gd name="connsiteX2" fmla="*/ 2938553 w 2938553"/>
              <a:gd name="connsiteY2" fmla="*/ 10010 h 470460"/>
              <a:gd name="connsiteX3" fmla="*/ 2339252 w 2938553"/>
              <a:gd name="connsiteY3" fmla="*/ 398807 h 470460"/>
              <a:gd name="connsiteX4" fmla="*/ 410168 w 2938553"/>
              <a:gd name="connsiteY4" fmla="*/ 470460 h 470460"/>
              <a:gd name="connsiteX0" fmla="*/ 461675 w 2938553"/>
              <a:gd name="connsiteY0" fmla="*/ 433660 h 433660"/>
              <a:gd name="connsiteX1" fmla="*/ 0 w 2938553"/>
              <a:gd name="connsiteY1" fmla="*/ 0 h 433660"/>
              <a:gd name="connsiteX2" fmla="*/ 2938553 w 2938553"/>
              <a:gd name="connsiteY2" fmla="*/ 10010 h 433660"/>
              <a:gd name="connsiteX3" fmla="*/ 2339252 w 2938553"/>
              <a:gd name="connsiteY3" fmla="*/ 398807 h 433660"/>
              <a:gd name="connsiteX4" fmla="*/ 461675 w 2938553"/>
              <a:gd name="connsiteY4" fmla="*/ 433660 h 433660"/>
              <a:gd name="connsiteX0" fmla="*/ 524004 w 2938553"/>
              <a:gd name="connsiteY0" fmla="*/ 422859 h 422859"/>
              <a:gd name="connsiteX1" fmla="*/ 0 w 2938553"/>
              <a:gd name="connsiteY1" fmla="*/ 0 h 422859"/>
              <a:gd name="connsiteX2" fmla="*/ 2938553 w 2938553"/>
              <a:gd name="connsiteY2" fmla="*/ 10010 h 422859"/>
              <a:gd name="connsiteX3" fmla="*/ 2339252 w 2938553"/>
              <a:gd name="connsiteY3" fmla="*/ 398807 h 422859"/>
              <a:gd name="connsiteX4" fmla="*/ 524004 w 2938553"/>
              <a:gd name="connsiteY4" fmla="*/ 422859 h 422859"/>
              <a:gd name="connsiteX0" fmla="*/ 524004 w 2938553"/>
              <a:gd name="connsiteY0" fmla="*/ 422859 h 422859"/>
              <a:gd name="connsiteX1" fmla="*/ 0 w 2938553"/>
              <a:gd name="connsiteY1" fmla="*/ 0 h 422859"/>
              <a:gd name="connsiteX2" fmla="*/ 2938553 w 2938553"/>
              <a:gd name="connsiteY2" fmla="*/ 10010 h 422859"/>
              <a:gd name="connsiteX3" fmla="*/ 2423338 w 2938553"/>
              <a:gd name="connsiteY3" fmla="*/ 19333 h 422859"/>
              <a:gd name="connsiteX4" fmla="*/ 2339252 w 2938553"/>
              <a:gd name="connsiteY4" fmla="*/ 398807 h 422859"/>
              <a:gd name="connsiteX5" fmla="*/ 524004 w 2938553"/>
              <a:gd name="connsiteY5" fmla="*/ 422859 h 422859"/>
              <a:gd name="connsiteX0" fmla="*/ 524004 w 2938553"/>
              <a:gd name="connsiteY0" fmla="*/ 433980 h 433980"/>
              <a:gd name="connsiteX1" fmla="*/ 0 w 2938553"/>
              <a:gd name="connsiteY1" fmla="*/ 11121 h 433980"/>
              <a:gd name="connsiteX2" fmla="*/ 2938553 w 2938553"/>
              <a:gd name="connsiteY2" fmla="*/ 21131 h 433980"/>
              <a:gd name="connsiteX3" fmla="*/ 1963984 w 2938553"/>
              <a:gd name="connsiteY3" fmla="*/ 21496 h 433980"/>
              <a:gd name="connsiteX4" fmla="*/ 2423338 w 2938553"/>
              <a:gd name="connsiteY4" fmla="*/ 30454 h 433980"/>
              <a:gd name="connsiteX5" fmla="*/ 2339252 w 2938553"/>
              <a:gd name="connsiteY5" fmla="*/ 409928 h 433980"/>
              <a:gd name="connsiteX6" fmla="*/ 524004 w 2938553"/>
              <a:gd name="connsiteY6" fmla="*/ 433980 h 433980"/>
              <a:gd name="connsiteX0" fmla="*/ 524004 w 2431121"/>
              <a:gd name="connsiteY0" fmla="*/ 433980 h 433980"/>
              <a:gd name="connsiteX1" fmla="*/ 0 w 2431121"/>
              <a:gd name="connsiteY1" fmla="*/ 11121 h 433980"/>
              <a:gd name="connsiteX2" fmla="*/ 1953314 w 2431121"/>
              <a:gd name="connsiteY2" fmla="*/ 20868 h 433980"/>
              <a:gd name="connsiteX3" fmla="*/ 1963984 w 2431121"/>
              <a:gd name="connsiteY3" fmla="*/ 21496 h 433980"/>
              <a:gd name="connsiteX4" fmla="*/ 2423338 w 2431121"/>
              <a:gd name="connsiteY4" fmla="*/ 30454 h 433980"/>
              <a:gd name="connsiteX5" fmla="*/ 2339252 w 2431121"/>
              <a:gd name="connsiteY5" fmla="*/ 409928 h 433980"/>
              <a:gd name="connsiteX6" fmla="*/ 524004 w 2431121"/>
              <a:gd name="connsiteY6" fmla="*/ 433980 h 433980"/>
              <a:gd name="connsiteX0" fmla="*/ 524004 w 2430251"/>
              <a:gd name="connsiteY0" fmla="*/ 434052 h 434052"/>
              <a:gd name="connsiteX1" fmla="*/ 0 w 2430251"/>
              <a:gd name="connsiteY1" fmla="*/ 11193 h 434052"/>
              <a:gd name="connsiteX2" fmla="*/ 1953314 w 2430251"/>
              <a:gd name="connsiteY2" fmla="*/ 20940 h 434052"/>
              <a:gd name="connsiteX3" fmla="*/ 1878004 w 2430251"/>
              <a:gd name="connsiteY3" fmla="*/ 21329 h 434052"/>
              <a:gd name="connsiteX4" fmla="*/ 2423338 w 2430251"/>
              <a:gd name="connsiteY4" fmla="*/ 30526 h 434052"/>
              <a:gd name="connsiteX5" fmla="*/ 2339252 w 2430251"/>
              <a:gd name="connsiteY5" fmla="*/ 410000 h 434052"/>
              <a:gd name="connsiteX6" fmla="*/ 524004 w 2430251"/>
              <a:gd name="connsiteY6" fmla="*/ 434052 h 434052"/>
              <a:gd name="connsiteX0" fmla="*/ 524004 w 2339252"/>
              <a:gd name="connsiteY0" fmla="*/ 443811 h 443811"/>
              <a:gd name="connsiteX1" fmla="*/ 0 w 2339252"/>
              <a:gd name="connsiteY1" fmla="*/ 20952 h 443811"/>
              <a:gd name="connsiteX2" fmla="*/ 1953314 w 2339252"/>
              <a:gd name="connsiteY2" fmla="*/ 30699 h 443811"/>
              <a:gd name="connsiteX3" fmla="*/ 1878004 w 2339252"/>
              <a:gd name="connsiteY3" fmla="*/ 31088 h 443811"/>
              <a:gd name="connsiteX4" fmla="*/ 1869579 w 2339252"/>
              <a:gd name="connsiteY4" fmla="*/ 26975 h 443811"/>
              <a:gd name="connsiteX5" fmla="*/ 2339252 w 2339252"/>
              <a:gd name="connsiteY5" fmla="*/ 419759 h 443811"/>
              <a:gd name="connsiteX6" fmla="*/ 524004 w 2339252"/>
              <a:gd name="connsiteY6" fmla="*/ 443811 h 443811"/>
              <a:gd name="connsiteX0" fmla="*/ 524004 w 2339252"/>
              <a:gd name="connsiteY0" fmla="*/ 446295 h 446295"/>
              <a:gd name="connsiteX1" fmla="*/ 0 w 2339252"/>
              <a:gd name="connsiteY1" fmla="*/ 23436 h 446295"/>
              <a:gd name="connsiteX2" fmla="*/ 1953314 w 2339252"/>
              <a:gd name="connsiteY2" fmla="*/ 33183 h 446295"/>
              <a:gd name="connsiteX3" fmla="*/ 1878004 w 2339252"/>
              <a:gd name="connsiteY3" fmla="*/ 33572 h 446295"/>
              <a:gd name="connsiteX4" fmla="*/ 1870579 w 2339252"/>
              <a:gd name="connsiteY4" fmla="*/ 35547 h 446295"/>
              <a:gd name="connsiteX5" fmla="*/ 1869579 w 2339252"/>
              <a:gd name="connsiteY5" fmla="*/ 29459 h 446295"/>
              <a:gd name="connsiteX6" fmla="*/ 2339252 w 2339252"/>
              <a:gd name="connsiteY6" fmla="*/ 422243 h 446295"/>
              <a:gd name="connsiteX7" fmla="*/ 524004 w 2339252"/>
              <a:gd name="connsiteY7" fmla="*/ 446295 h 446295"/>
              <a:gd name="connsiteX0" fmla="*/ 524004 w 2339252"/>
              <a:gd name="connsiteY0" fmla="*/ 446295 h 446295"/>
              <a:gd name="connsiteX1" fmla="*/ 0 w 2339252"/>
              <a:gd name="connsiteY1" fmla="*/ 23436 h 446295"/>
              <a:gd name="connsiteX2" fmla="*/ 1885117 w 2339252"/>
              <a:gd name="connsiteY2" fmla="*/ 33991 h 446295"/>
              <a:gd name="connsiteX3" fmla="*/ 1878004 w 2339252"/>
              <a:gd name="connsiteY3" fmla="*/ 33572 h 446295"/>
              <a:gd name="connsiteX4" fmla="*/ 1870579 w 2339252"/>
              <a:gd name="connsiteY4" fmla="*/ 35547 h 446295"/>
              <a:gd name="connsiteX5" fmla="*/ 1869579 w 2339252"/>
              <a:gd name="connsiteY5" fmla="*/ 29459 h 446295"/>
              <a:gd name="connsiteX6" fmla="*/ 2339252 w 2339252"/>
              <a:gd name="connsiteY6" fmla="*/ 422243 h 446295"/>
              <a:gd name="connsiteX7" fmla="*/ 524004 w 2339252"/>
              <a:gd name="connsiteY7" fmla="*/ 446295 h 446295"/>
              <a:gd name="connsiteX0" fmla="*/ 524004 w 2348299"/>
              <a:gd name="connsiteY0" fmla="*/ 446295 h 446295"/>
              <a:gd name="connsiteX1" fmla="*/ 0 w 2348299"/>
              <a:gd name="connsiteY1" fmla="*/ 23436 h 446295"/>
              <a:gd name="connsiteX2" fmla="*/ 1885117 w 2348299"/>
              <a:gd name="connsiteY2" fmla="*/ 33991 h 446295"/>
              <a:gd name="connsiteX3" fmla="*/ 1878004 w 2348299"/>
              <a:gd name="connsiteY3" fmla="*/ 33572 h 446295"/>
              <a:gd name="connsiteX4" fmla="*/ 1870579 w 2348299"/>
              <a:gd name="connsiteY4" fmla="*/ 35547 h 446295"/>
              <a:gd name="connsiteX5" fmla="*/ 1869579 w 2348299"/>
              <a:gd name="connsiteY5" fmla="*/ 29459 h 446295"/>
              <a:gd name="connsiteX6" fmla="*/ 2348299 w 2348299"/>
              <a:gd name="connsiteY6" fmla="*/ 421570 h 446295"/>
              <a:gd name="connsiteX7" fmla="*/ 524004 w 2348299"/>
              <a:gd name="connsiteY7" fmla="*/ 446295 h 446295"/>
              <a:gd name="connsiteX0" fmla="*/ 524004 w 2253182"/>
              <a:gd name="connsiteY0" fmla="*/ 446295 h 446295"/>
              <a:gd name="connsiteX1" fmla="*/ 0 w 2253182"/>
              <a:gd name="connsiteY1" fmla="*/ 23436 h 446295"/>
              <a:gd name="connsiteX2" fmla="*/ 1885117 w 2253182"/>
              <a:gd name="connsiteY2" fmla="*/ 33991 h 446295"/>
              <a:gd name="connsiteX3" fmla="*/ 1878004 w 2253182"/>
              <a:gd name="connsiteY3" fmla="*/ 33572 h 446295"/>
              <a:gd name="connsiteX4" fmla="*/ 1870579 w 2253182"/>
              <a:gd name="connsiteY4" fmla="*/ 35547 h 446295"/>
              <a:gd name="connsiteX5" fmla="*/ 1869579 w 2253182"/>
              <a:gd name="connsiteY5" fmla="*/ 29459 h 446295"/>
              <a:gd name="connsiteX6" fmla="*/ 2253182 w 2253182"/>
              <a:gd name="connsiteY6" fmla="*/ 339995 h 446295"/>
              <a:gd name="connsiteX7" fmla="*/ 524004 w 2253182"/>
              <a:gd name="connsiteY7" fmla="*/ 446295 h 446295"/>
              <a:gd name="connsiteX0" fmla="*/ 487615 w 2253182"/>
              <a:gd name="connsiteY0" fmla="*/ 409180 h 409180"/>
              <a:gd name="connsiteX1" fmla="*/ 0 w 2253182"/>
              <a:gd name="connsiteY1" fmla="*/ 23436 h 409180"/>
              <a:gd name="connsiteX2" fmla="*/ 1885117 w 2253182"/>
              <a:gd name="connsiteY2" fmla="*/ 33991 h 409180"/>
              <a:gd name="connsiteX3" fmla="*/ 1878004 w 2253182"/>
              <a:gd name="connsiteY3" fmla="*/ 33572 h 409180"/>
              <a:gd name="connsiteX4" fmla="*/ 1870579 w 2253182"/>
              <a:gd name="connsiteY4" fmla="*/ 35547 h 409180"/>
              <a:gd name="connsiteX5" fmla="*/ 1869579 w 2253182"/>
              <a:gd name="connsiteY5" fmla="*/ 29459 h 409180"/>
              <a:gd name="connsiteX6" fmla="*/ 2253182 w 2253182"/>
              <a:gd name="connsiteY6" fmla="*/ 339995 h 409180"/>
              <a:gd name="connsiteX7" fmla="*/ 487615 w 2253182"/>
              <a:gd name="connsiteY7" fmla="*/ 409180 h 409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53182" h="409180">
                <a:moveTo>
                  <a:pt x="487615" y="409180"/>
                </a:moveTo>
                <a:lnTo>
                  <a:pt x="0" y="23436"/>
                </a:lnTo>
                <a:lnTo>
                  <a:pt x="1885117" y="33991"/>
                </a:lnTo>
                <a:lnTo>
                  <a:pt x="1878004" y="33572"/>
                </a:lnTo>
                <a:cubicBezTo>
                  <a:pt x="1866345" y="29067"/>
                  <a:pt x="1871983" y="36232"/>
                  <a:pt x="1870579" y="35547"/>
                </a:cubicBezTo>
                <a:cubicBezTo>
                  <a:pt x="1869175" y="34862"/>
                  <a:pt x="1793597" y="-39890"/>
                  <a:pt x="1869579" y="29459"/>
                </a:cubicBezTo>
                <a:lnTo>
                  <a:pt x="2253182" y="339995"/>
                </a:lnTo>
                <a:lnTo>
                  <a:pt x="487615" y="40918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sp>
        <p:nvSpPr>
          <p:cNvPr id="7" name="Прямоугольный треугольник 6">
            <a:extLst>
              <a:ext uri="{FF2B5EF4-FFF2-40B4-BE49-F238E27FC236}">
                <a16:creationId xmlns:a16="http://schemas.microsoft.com/office/drawing/2014/main" id="{4E0E9A87-A971-4B7D-8E43-05DC1544CEFE}"/>
              </a:ext>
            </a:extLst>
          </p:cNvPr>
          <p:cNvSpPr/>
          <p:nvPr userDrawn="1"/>
        </p:nvSpPr>
        <p:spPr>
          <a:xfrm flipH="1">
            <a:off x="7279217" y="365126"/>
            <a:ext cx="4953000" cy="6469591"/>
          </a:xfrm>
          <a:prstGeom prst="rtTriangle">
            <a:avLst/>
          </a:prstGeom>
          <a:solidFill>
            <a:srgbClr val="F9D3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pic>
        <p:nvPicPr>
          <p:cNvPr id="8" name="Рисунок 9">
            <a:extLst>
              <a:ext uri="{FF2B5EF4-FFF2-40B4-BE49-F238E27FC236}">
                <a16:creationId xmlns:a16="http://schemas.microsoft.com/office/drawing/2014/main" id="{09468419-8CBB-4BA7-A79A-721DCB9B71E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5809" y="173567"/>
            <a:ext cx="77258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араллелограмм 4">
            <a:extLst>
              <a:ext uri="{FF2B5EF4-FFF2-40B4-BE49-F238E27FC236}">
                <a16:creationId xmlns:a16="http://schemas.microsoft.com/office/drawing/2014/main" id="{C76E7270-3A32-445D-A79B-62CD4F74891E}"/>
              </a:ext>
            </a:extLst>
          </p:cNvPr>
          <p:cNvSpPr/>
          <p:nvPr userDrawn="1"/>
        </p:nvSpPr>
        <p:spPr>
          <a:xfrm rot="18594348" flipH="1">
            <a:off x="6208713" y="1523471"/>
            <a:ext cx="4587875" cy="254000"/>
          </a:xfrm>
          <a:custGeom>
            <a:avLst/>
            <a:gdLst>
              <a:gd name="connsiteX0" fmla="*/ 0 w 3377312"/>
              <a:gd name="connsiteY0" fmla="*/ 369356 h 369356"/>
              <a:gd name="connsiteX1" fmla="*/ 92339 w 3377312"/>
              <a:gd name="connsiteY1" fmla="*/ 0 h 369356"/>
              <a:gd name="connsiteX2" fmla="*/ 3377312 w 3377312"/>
              <a:gd name="connsiteY2" fmla="*/ 0 h 369356"/>
              <a:gd name="connsiteX3" fmla="*/ 3284973 w 3377312"/>
              <a:gd name="connsiteY3" fmla="*/ 369356 h 369356"/>
              <a:gd name="connsiteX4" fmla="*/ 0 w 3377312"/>
              <a:gd name="connsiteY4" fmla="*/ 369356 h 369356"/>
              <a:gd name="connsiteX0" fmla="*/ 0 w 3377312"/>
              <a:gd name="connsiteY0" fmla="*/ 369356 h 417006"/>
              <a:gd name="connsiteX1" fmla="*/ 92339 w 3377312"/>
              <a:gd name="connsiteY1" fmla="*/ 0 h 417006"/>
              <a:gd name="connsiteX2" fmla="*/ 3377312 w 3377312"/>
              <a:gd name="connsiteY2" fmla="*/ 0 h 417006"/>
              <a:gd name="connsiteX3" fmla="*/ 2958743 w 3377312"/>
              <a:gd name="connsiteY3" fmla="*/ 417006 h 417006"/>
              <a:gd name="connsiteX4" fmla="*/ 0 w 3377312"/>
              <a:gd name="connsiteY4" fmla="*/ 369356 h 417006"/>
              <a:gd name="connsiteX0" fmla="*/ 0 w 3377312"/>
              <a:gd name="connsiteY0" fmla="*/ 369356 h 417006"/>
              <a:gd name="connsiteX1" fmla="*/ 432174 w 3377312"/>
              <a:gd name="connsiteY1" fmla="*/ 1624 h 417006"/>
              <a:gd name="connsiteX2" fmla="*/ 3377312 w 3377312"/>
              <a:gd name="connsiteY2" fmla="*/ 0 h 417006"/>
              <a:gd name="connsiteX3" fmla="*/ 2958743 w 3377312"/>
              <a:gd name="connsiteY3" fmla="*/ 417006 h 417006"/>
              <a:gd name="connsiteX4" fmla="*/ 0 w 3377312"/>
              <a:gd name="connsiteY4" fmla="*/ 369356 h 417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7312" h="417006">
                <a:moveTo>
                  <a:pt x="0" y="369356"/>
                </a:moveTo>
                <a:lnTo>
                  <a:pt x="432174" y="1624"/>
                </a:lnTo>
                <a:lnTo>
                  <a:pt x="3377312" y="0"/>
                </a:lnTo>
                <a:lnTo>
                  <a:pt x="2958743" y="417006"/>
                </a:lnTo>
                <a:lnTo>
                  <a:pt x="0" y="369356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sp>
        <p:nvSpPr>
          <p:cNvPr id="11" name="Параллелограмм 4">
            <a:extLst>
              <a:ext uri="{FF2B5EF4-FFF2-40B4-BE49-F238E27FC236}">
                <a16:creationId xmlns:a16="http://schemas.microsoft.com/office/drawing/2014/main" id="{743AB802-94B5-487C-BC04-661177A339C4}"/>
              </a:ext>
            </a:extLst>
          </p:cNvPr>
          <p:cNvSpPr/>
          <p:nvPr userDrawn="1"/>
        </p:nvSpPr>
        <p:spPr>
          <a:xfrm rot="18638020" flipH="1">
            <a:off x="2661179" y="4827588"/>
            <a:ext cx="4587875" cy="254000"/>
          </a:xfrm>
          <a:custGeom>
            <a:avLst/>
            <a:gdLst>
              <a:gd name="connsiteX0" fmla="*/ 0 w 3377312"/>
              <a:gd name="connsiteY0" fmla="*/ 369356 h 369356"/>
              <a:gd name="connsiteX1" fmla="*/ 92339 w 3377312"/>
              <a:gd name="connsiteY1" fmla="*/ 0 h 369356"/>
              <a:gd name="connsiteX2" fmla="*/ 3377312 w 3377312"/>
              <a:gd name="connsiteY2" fmla="*/ 0 h 369356"/>
              <a:gd name="connsiteX3" fmla="*/ 3284973 w 3377312"/>
              <a:gd name="connsiteY3" fmla="*/ 369356 h 369356"/>
              <a:gd name="connsiteX4" fmla="*/ 0 w 3377312"/>
              <a:gd name="connsiteY4" fmla="*/ 369356 h 369356"/>
              <a:gd name="connsiteX0" fmla="*/ 0 w 3377312"/>
              <a:gd name="connsiteY0" fmla="*/ 369356 h 417006"/>
              <a:gd name="connsiteX1" fmla="*/ 92339 w 3377312"/>
              <a:gd name="connsiteY1" fmla="*/ 0 h 417006"/>
              <a:gd name="connsiteX2" fmla="*/ 3377312 w 3377312"/>
              <a:gd name="connsiteY2" fmla="*/ 0 h 417006"/>
              <a:gd name="connsiteX3" fmla="*/ 2958743 w 3377312"/>
              <a:gd name="connsiteY3" fmla="*/ 417006 h 417006"/>
              <a:gd name="connsiteX4" fmla="*/ 0 w 3377312"/>
              <a:gd name="connsiteY4" fmla="*/ 369356 h 417006"/>
              <a:gd name="connsiteX0" fmla="*/ 0 w 3377312"/>
              <a:gd name="connsiteY0" fmla="*/ 369356 h 417006"/>
              <a:gd name="connsiteX1" fmla="*/ 432174 w 3377312"/>
              <a:gd name="connsiteY1" fmla="*/ 1624 h 417006"/>
              <a:gd name="connsiteX2" fmla="*/ 3377312 w 3377312"/>
              <a:gd name="connsiteY2" fmla="*/ 0 h 417006"/>
              <a:gd name="connsiteX3" fmla="*/ 2958743 w 3377312"/>
              <a:gd name="connsiteY3" fmla="*/ 417006 h 417006"/>
              <a:gd name="connsiteX4" fmla="*/ 0 w 3377312"/>
              <a:gd name="connsiteY4" fmla="*/ 369356 h 417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7312" h="417006">
                <a:moveTo>
                  <a:pt x="0" y="369356"/>
                </a:moveTo>
                <a:lnTo>
                  <a:pt x="432174" y="1624"/>
                </a:lnTo>
                <a:lnTo>
                  <a:pt x="3377312" y="0"/>
                </a:lnTo>
                <a:lnTo>
                  <a:pt x="2958743" y="417006"/>
                </a:lnTo>
                <a:lnTo>
                  <a:pt x="0" y="3693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3"/>
          </p:nvPr>
        </p:nvSpPr>
        <p:spPr>
          <a:xfrm>
            <a:off x="838200" y="1844219"/>
            <a:ext cx="4699000" cy="4375606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2" name="Рисунок 11"/>
          <p:cNvSpPr>
            <a:spLocks noGrp="1"/>
          </p:cNvSpPr>
          <p:nvPr>
            <p:ph type="pic" sz="quarter" idx="14"/>
          </p:nvPr>
        </p:nvSpPr>
        <p:spPr>
          <a:xfrm>
            <a:off x="6636511" y="1844219"/>
            <a:ext cx="4699001" cy="4375605"/>
          </a:xfrm>
        </p:spPr>
        <p:txBody>
          <a:bodyPr rtlCol="0">
            <a:normAutofit/>
          </a:bodyPr>
          <a:lstStyle/>
          <a:p>
            <a:pPr lvl="0"/>
            <a:endParaRPr lang="ru-RU" noProof="0" dirty="0"/>
          </a:p>
        </p:txBody>
      </p:sp>
      <p:sp>
        <p:nvSpPr>
          <p:cNvPr id="13" name="Дата 2">
            <a:extLst>
              <a:ext uri="{FF2B5EF4-FFF2-40B4-BE49-F238E27FC236}">
                <a16:creationId xmlns:a16="http://schemas.microsoft.com/office/drawing/2014/main" id="{19AB7417-8078-4FDC-B343-2221A7F73ED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31594-D6C0-4E3E-99FE-0801C8B680CC}" type="datetimeFigureOut">
              <a:rPr lang="ru-RU"/>
              <a:pPr>
                <a:defRPr/>
              </a:pPr>
              <a:t>18.04.2024</a:t>
            </a:fld>
            <a:endParaRPr lang="ru-RU" dirty="0"/>
          </a:p>
        </p:txBody>
      </p:sp>
      <p:sp>
        <p:nvSpPr>
          <p:cNvPr id="14" name="Нижний колонтитул 3">
            <a:extLst>
              <a:ext uri="{FF2B5EF4-FFF2-40B4-BE49-F238E27FC236}">
                <a16:creationId xmlns:a16="http://schemas.microsoft.com/office/drawing/2014/main" id="{6C5FBF0A-2C73-4403-A6C5-A8DAE448299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омер слайда 4">
            <a:extLst>
              <a:ext uri="{FF2B5EF4-FFF2-40B4-BE49-F238E27FC236}">
                <a16:creationId xmlns:a16="http://schemas.microsoft.com/office/drawing/2014/main" id="{91F6CFF7-FF70-41C5-84FD-57C732B3BD5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5BBF7A2B-833D-4E82-8FC7-A2794A43104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386658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id="{33F20FED-153B-4B84-8008-775313FE3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BE929-B67C-4039-977C-B47953D7737A}" type="datetimeFigureOut">
              <a:rPr lang="ru-RU"/>
              <a:pPr>
                <a:defRPr/>
              </a:pPr>
              <a:t>18.04.2024</a:t>
            </a:fld>
            <a:endParaRPr lang="ru-RU" dirty="0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id="{EA6DB4FE-E573-413E-B23E-E22ED6A0A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id="{CA196E60-8BE1-4FBC-B17A-BE4AEED7A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D5C185-7CD3-4FC9-92CA-68E14F79636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72464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08400" y="1825625"/>
            <a:ext cx="7645400" cy="4351867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8400" y="365126"/>
            <a:ext cx="7645400" cy="1326091"/>
          </a:xfr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DCAA8C4-8C39-496E-8853-C7EE06DAD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C09F72-1EA8-4371-B3B1-2D208E41A34A}" type="datetimeFigureOut">
              <a:rPr lang="ru-RU"/>
              <a:pPr>
                <a:defRPr/>
              </a:pPr>
              <a:t>18.04.2024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AC9F9F5-5935-4445-9921-C66D1965D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1FD5F4C-F00E-479F-942B-FC2445132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06102E-C509-4190-8C85-F2BBEAC169C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716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37259"/>
          </a:xfrm>
          <a:solidFill>
            <a:schemeClr val="bg1"/>
          </a:solidFill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3"/>
          </p:nvPr>
        </p:nvSpPr>
        <p:spPr>
          <a:xfrm>
            <a:off x="837438" y="1802384"/>
            <a:ext cx="10515600" cy="4553966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38067E6-44B7-4948-8A62-06A6EFFBED8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AB913-6C71-4B9B-8233-E94A35205386}" type="datetimeFigureOut">
              <a:rPr lang="ru-RU"/>
              <a:pPr>
                <a:defRPr/>
              </a:pPr>
              <a:t>18.04.2024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D5CB14D-5FEB-4CCB-94CC-923ECFD5E54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5984751-C8DF-4D3B-A49B-B3A13C4E4B2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5BAC3A1E-22A9-4A76-87B2-C49C70B1C15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04834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5">
            <a:extLst>
              <a:ext uri="{FF2B5EF4-FFF2-40B4-BE49-F238E27FC236}">
                <a16:creationId xmlns:a16="http://schemas.microsoft.com/office/drawing/2014/main" id="{D997F5D0-A5FE-414F-BD28-EEA968365DF5}"/>
              </a:ext>
            </a:extLst>
          </p:cNvPr>
          <p:cNvSpPr txBox="1">
            <a:spLocks/>
          </p:cNvSpPr>
          <p:nvPr userDrawn="1"/>
        </p:nvSpPr>
        <p:spPr>
          <a:xfrm>
            <a:off x="3460750" y="365126"/>
            <a:ext cx="7467600" cy="1326091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8239" y="1824482"/>
            <a:ext cx="10515600" cy="4351867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00562842-1F1B-486C-8D4E-652C38887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3CB24-994D-422B-934F-9FB46B38AEA6}" type="datetimeFigureOut">
              <a:rPr lang="ru-RU"/>
              <a:pPr>
                <a:defRPr/>
              </a:pPr>
              <a:t>18.04.2024</a:t>
            </a:fld>
            <a:endParaRPr lang="ru-RU" dirty="0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AE37E10E-F66F-43DC-A156-AE9B3E93E3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858A75A5-A927-4E85-BC3E-73E6B1667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608421-F0E1-4E5B-89B8-1F5E1B44CE4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46492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98A4D7E3-A376-411D-8223-37363A90C161}"/>
              </a:ext>
            </a:extLst>
          </p:cNvPr>
          <p:cNvSpPr>
            <a:spLocks/>
          </p:cNvSpPr>
          <p:nvPr userDrawn="1"/>
        </p:nvSpPr>
        <p:spPr bwMode="auto">
          <a:xfrm>
            <a:off x="0" y="0"/>
            <a:ext cx="12192000" cy="6858000"/>
          </a:xfrm>
          <a:custGeom>
            <a:avLst/>
            <a:gdLst>
              <a:gd name="T0" fmla="*/ 0 w 18288000"/>
              <a:gd name="T1" fmla="*/ 0 h 10287000"/>
              <a:gd name="T2" fmla="*/ 18287999 w 18288000"/>
              <a:gd name="T3" fmla="*/ 0 h 10287000"/>
              <a:gd name="T4" fmla="*/ 18287999 w 18288000"/>
              <a:gd name="T5" fmla="*/ 10286999 h 10287000"/>
              <a:gd name="T6" fmla="*/ 0 w 18288000"/>
              <a:gd name="T7" fmla="*/ 10286999 h 10287000"/>
              <a:gd name="T8" fmla="*/ 0 w 18288000"/>
              <a:gd name="T9" fmla="*/ 0 h 10287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288000" h="10287000">
                <a:moveTo>
                  <a:pt x="0" y="0"/>
                </a:moveTo>
                <a:lnTo>
                  <a:pt x="18287999" y="0"/>
                </a:lnTo>
                <a:lnTo>
                  <a:pt x="18287999" y="10286999"/>
                </a:lnTo>
                <a:lnTo>
                  <a:pt x="0" y="1028699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solidFill>
              <a:schemeClr val="bg1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ru-RU" sz="1200"/>
          </a:p>
        </p:txBody>
      </p:sp>
      <p:sp>
        <p:nvSpPr>
          <p:cNvPr id="5" name="object 7">
            <a:extLst>
              <a:ext uri="{FF2B5EF4-FFF2-40B4-BE49-F238E27FC236}">
                <a16:creationId xmlns:a16="http://schemas.microsoft.com/office/drawing/2014/main" id="{08218C26-B644-4C19-B533-A6EE76A1BFB5}"/>
              </a:ext>
            </a:extLst>
          </p:cNvPr>
          <p:cNvSpPr>
            <a:spLocks/>
          </p:cNvSpPr>
          <p:nvPr userDrawn="1"/>
        </p:nvSpPr>
        <p:spPr bwMode="auto">
          <a:xfrm>
            <a:off x="859367" y="6182783"/>
            <a:ext cx="8776759" cy="0"/>
          </a:xfrm>
          <a:custGeom>
            <a:avLst/>
            <a:gdLst>
              <a:gd name="T0" fmla="*/ 0 w 13164819"/>
              <a:gd name="T1" fmla="*/ 13180739 w 13164819"/>
              <a:gd name="T2" fmla="*/ 0 60000 65536"/>
              <a:gd name="T3" fmla="*/ 0 60000 6553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0" t="0" r="r" b="b"/>
            <a:pathLst>
              <a:path w="13164819">
                <a:moveTo>
                  <a:pt x="0" y="0"/>
                </a:moveTo>
                <a:lnTo>
                  <a:pt x="13164470" y="0"/>
                </a:lnTo>
              </a:path>
            </a:pathLst>
          </a:custGeom>
          <a:noFill/>
          <a:ln w="55899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 sz="1200"/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87A0B11C-F1D6-4E21-9056-65C7A3F35129}"/>
              </a:ext>
            </a:extLst>
          </p:cNvPr>
          <p:cNvSpPr>
            <a:spLocks/>
          </p:cNvSpPr>
          <p:nvPr userDrawn="1"/>
        </p:nvSpPr>
        <p:spPr bwMode="auto">
          <a:xfrm rot="240000">
            <a:off x="-75142" y="4606926"/>
            <a:ext cx="1071034" cy="1615017"/>
          </a:xfrm>
          <a:custGeom>
            <a:avLst/>
            <a:gdLst>
              <a:gd name="T0" fmla="*/ 1 w 2949074"/>
              <a:gd name="T1" fmla="*/ 1 h 3386951"/>
              <a:gd name="T2" fmla="*/ 0 w 2949074"/>
              <a:gd name="T3" fmla="*/ 0 h 3386951"/>
              <a:gd name="T4" fmla="*/ 1 w 2949074"/>
              <a:gd name="T5" fmla="*/ 1 h 3386951"/>
              <a:gd name="T6" fmla="*/ 1 w 2949074"/>
              <a:gd name="T7" fmla="*/ 1 h 3386951"/>
              <a:gd name="T8" fmla="*/ 1 w 2949074"/>
              <a:gd name="T9" fmla="*/ 1 h 338695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949074" h="3386951">
                <a:moveTo>
                  <a:pt x="330442" y="3373208"/>
                </a:moveTo>
                <a:lnTo>
                  <a:pt x="0" y="0"/>
                </a:lnTo>
                <a:lnTo>
                  <a:pt x="2949074" y="206120"/>
                </a:lnTo>
                <a:lnTo>
                  <a:pt x="142601" y="3386951"/>
                </a:lnTo>
                <a:lnTo>
                  <a:pt x="330442" y="3373208"/>
                </a:lnTo>
                <a:close/>
              </a:path>
            </a:pathLst>
          </a:custGeom>
          <a:solidFill>
            <a:srgbClr val="B7DB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 sz="1200"/>
          </a:p>
        </p:txBody>
      </p:sp>
      <p:sp>
        <p:nvSpPr>
          <p:cNvPr id="7" name="Параллелограмм 10">
            <a:extLst>
              <a:ext uri="{FF2B5EF4-FFF2-40B4-BE49-F238E27FC236}">
                <a16:creationId xmlns:a16="http://schemas.microsoft.com/office/drawing/2014/main" id="{B61ACAA3-3462-4CB3-BC81-DBFB217336C4}"/>
              </a:ext>
            </a:extLst>
          </p:cNvPr>
          <p:cNvSpPr/>
          <p:nvPr userDrawn="1"/>
        </p:nvSpPr>
        <p:spPr>
          <a:xfrm>
            <a:off x="1316567" y="1828800"/>
            <a:ext cx="10257367" cy="3694642"/>
          </a:xfrm>
          <a:custGeom>
            <a:avLst/>
            <a:gdLst>
              <a:gd name="connsiteX0" fmla="*/ 0 w 8364219"/>
              <a:gd name="connsiteY0" fmla="*/ 2919413 h 2919413"/>
              <a:gd name="connsiteX1" fmla="*/ 729853 w 8364219"/>
              <a:gd name="connsiteY1" fmla="*/ 0 h 2919413"/>
              <a:gd name="connsiteX2" fmla="*/ 8364219 w 8364219"/>
              <a:gd name="connsiteY2" fmla="*/ 0 h 2919413"/>
              <a:gd name="connsiteX3" fmla="*/ 7634366 w 8364219"/>
              <a:gd name="connsiteY3" fmla="*/ 2919413 h 2919413"/>
              <a:gd name="connsiteX4" fmla="*/ 0 w 8364219"/>
              <a:gd name="connsiteY4" fmla="*/ 2919413 h 2919413"/>
              <a:gd name="connsiteX0" fmla="*/ 0 w 10193019"/>
              <a:gd name="connsiteY0" fmla="*/ 2919413 h 2919413"/>
              <a:gd name="connsiteX1" fmla="*/ 729853 w 10193019"/>
              <a:gd name="connsiteY1" fmla="*/ 0 h 2919413"/>
              <a:gd name="connsiteX2" fmla="*/ 10193019 w 10193019"/>
              <a:gd name="connsiteY2" fmla="*/ 137160 h 2919413"/>
              <a:gd name="connsiteX3" fmla="*/ 7634366 w 10193019"/>
              <a:gd name="connsiteY3" fmla="*/ 2919413 h 2919413"/>
              <a:gd name="connsiteX4" fmla="*/ 0 w 10193019"/>
              <a:gd name="connsiteY4" fmla="*/ 2919413 h 2919413"/>
              <a:gd name="connsiteX0" fmla="*/ 0 w 10421619"/>
              <a:gd name="connsiteY0" fmla="*/ 2919413 h 2919413"/>
              <a:gd name="connsiteX1" fmla="*/ 729853 w 10421619"/>
              <a:gd name="connsiteY1" fmla="*/ 0 h 2919413"/>
              <a:gd name="connsiteX2" fmla="*/ 10421619 w 10421619"/>
              <a:gd name="connsiteY2" fmla="*/ 160020 h 2919413"/>
              <a:gd name="connsiteX3" fmla="*/ 7634366 w 10421619"/>
              <a:gd name="connsiteY3" fmla="*/ 2919413 h 2919413"/>
              <a:gd name="connsiteX4" fmla="*/ 0 w 10421619"/>
              <a:gd name="connsiteY4" fmla="*/ 2919413 h 2919413"/>
              <a:gd name="connsiteX0" fmla="*/ 0 w 10421619"/>
              <a:gd name="connsiteY0" fmla="*/ 2827973 h 2827973"/>
              <a:gd name="connsiteX1" fmla="*/ 2192893 w 10421619"/>
              <a:gd name="connsiteY1" fmla="*/ 0 h 2827973"/>
              <a:gd name="connsiteX2" fmla="*/ 10421619 w 10421619"/>
              <a:gd name="connsiteY2" fmla="*/ 68580 h 2827973"/>
              <a:gd name="connsiteX3" fmla="*/ 7634366 w 10421619"/>
              <a:gd name="connsiteY3" fmla="*/ 2827973 h 2827973"/>
              <a:gd name="connsiteX4" fmla="*/ 0 w 10421619"/>
              <a:gd name="connsiteY4" fmla="*/ 2827973 h 2827973"/>
              <a:gd name="connsiteX0" fmla="*/ 0 w 10421619"/>
              <a:gd name="connsiteY0" fmla="*/ 2805113 h 2805113"/>
              <a:gd name="connsiteX1" fmla="*/ 2398633 w 10421619"/>
              <a:gd name="connsiteY1" fmla="*/ 0 h 2805113"/>
              <a:gd name="connsiteX2" fmla="*/ 10421619 w 10421619"/>
              <a:gd name="connsiteY2" fmla="*/ 45720 h 2805113"/>
              <a:gd name="connsiteX3" fmla="*/ 7634366 w 10421619"/>
              <a:gd name="connsiteY3" fmla="*/ 2805113 h 2805113"/>
              <a:gd name="connsiteX4" fmla="*/ 0 w 10421619"/>
              <a:gd name="connsiteY4" fmla="*/ 2805113 h 2805113"/>
              <a:gd name="connsiteX0" fmla="*/ 0 w 10467339"/>
              <a:gd name="connsiteY0" fmla="*/ 2759393 h 2805113"/>
              <a:gd name="connsiteX1" fmla="*/ 2444353 w 10467339"/>
              <a:gd name="connsiteY1" fmla="*/ 0 h 2805113"/>
              <a:gd name="connsiteX2" fmla="*/ 10467339 w 10467339"/>
              <a:gd name="connsiteY2" fmla="*/ 45720 h 2805113"/>
              <a:gd name="connsiteX3" fmla="*/ 7680086 w 10467339"/>
              <a:gd name="connsiteY3" fmla="*/ 2805113 h 2805113"/>
              <a:gd name="connsiteX4" fmla="*/ 0 w 10467339"/>
              <a:gd name="connsiteY4" fmla="*/ 2759393 h 2805113"/>
              <a:gd name="connsiteX0" fmla="*/ 0 w 10535919"/>
              <a:gd name="connsiteY0" fmla="*/ 2736533 h 2805113"/>
              <a:gd name="connsiteX1" fmla="*/ 2512933 w 10535919"/>
              <a:gd name="connsiteY1" fmla="*/ 0 h 2805113"/>
              <a:gd name="connsiteX2" fmla="*/ 10535919 w 10535919"/>
              <a:gd name="connsiteY2" fmla="*/ 45720 h 2805113"/>
              <a:gd name="connsiteX3" fmla="*/ 7748666 w 10535919"/>
              <a:gd name="connsiteY3" fmla="*/ 2805113 h 2805113"/>
              <a:gd name="connsiteX4" fmla="*/ 0 w 10535919"/>
              <a:gd name="connsiteY4" fmla="*/ 2736533 h 2805113"/>
              <a:gd name="connsiteX0" fmla="*/ 0 w 10535919"/>
              <a:gd name="connsiteY0" fmla="*/ 2722238 h 2790818"/>
              <a:gd name="connsiteX1" fmla="*/ 3251396 w 10535919"/>
              <a:gd name="connsiteY1" fmla="*/ 0 h 2790818"/>
              <a:gd name="connsiteX2" fmla="*/ 10535919 w 10535919"/>
              <a:gd name="connsiteY2" fmla="*/ 31425 h 2790818"/>
              <a:gd name="connsiteX3" fmla="*/ 7748666 w 10535919"/>
              <a:gd name="connsiteY3" fmla="*/ 2790818 h 2790818"/>
              <a:gd name="connsiteX4" fmla="*/ 0 w 10535919"/>
              <a:gd name="connsiteY4" fmla="*/ 2722238 h 2790818"/>
              <a:gd name="connsiteX0" fmla="*/ 0 w 10617970"/>
              <a:gd name="connsiteY0" fmla="*/ 2507811 h 2790818"/>
              <a:gd name="connsiteX1" fmla="*/ 3333447 w 10617970"/>
              <a:gd name="connsiteY1" fmla="*/ 0 h 2790818"/>
              <a:gd name="connsiteX2" fmla="*/ 10617970 w 10617970"/>
              <a:gd name="connsiteY2" fmla="*/ 31425 h 2790818"/>
              <a:gd name="connsiteX3" fmla="*/ 7830717 w 10617970"/>
              <a:gd name="connsiteY3" fmla="*/ 2790818 h 2790818"/>
              <a:gd name="connsiteX4" fmla="*/ 0 w 10617970"/>
              <a:gd name="connsiteY4" fmla="*/ 2507811 h 2790818"/>
              <a:gd name="connsiteX0" fmla="*/ 0 w 10617970"/>
              <a:gd name="connsiteY0" fmla="*/ 2536401 h 2819408"/>
              <a:gd name="connsiteX1" fmla="*/ 3312935 w 10617970"/>
              <a:gd name="connsiteY1" fmla="*/ 0 h 2819408"/>
              <a:gd name="connsiteX2" fmla="*/ 10617970 w 10617970"/>
              <a:gd name="connsiteY2" fmla="*/ 60015 h 2819408"/>
              <a:gd name="connsiteX3" fmla="*/ 7830717 w 10617970"/>
              <a:gd name="connsiteY3" fmla="*/ 2819408 h 2819408"/>
              <a:gd name="connsiteX4" fmla="*/ 0 w 10617970"/>
              <a:gd name="connsiteY4" fmla="*/ 2536401 h 2819408"/>
              <a:gd name="connsiteX0" fmla="*/ 0 w 10617970"/>
              <a:gd name="connsiteY0" fmla="*/ 2536401 h 2676457"/>
              <a:gd name="connsiteX1" fmla="*/ 3312935 w 10617970"/>
              <a:gd name="connsiteY1" fmla="*/ 0 h 2676457"/>
              <a:gd name="connsiteX2" fmla="*/ 10617970 w 10617970"/>
              <a:gd name="connsiteY2" fmla="*/ 60015 h 2676457"/>
              <a:gd name="connsiteX3" fmla="*/ 6907638 w 10617970"/>
              <a:gd name="connsiteY3" fmla="*/ 2676457 h 2676457"/>
              <a:gd name="connsiteX4" fmla="*/ 0 w 10617970"/>
              <a:gd name="connsiteY4" fmla="*/ 2536401 h 2676457"/>
              <a:gd name="connsiteX0" fmla="*/ 0 w 10617970"/>
              <a:gd name="connsiteY0" fmla="*/ 2536401 h 2733638"/>
              <a:gd name="connsiteX1" fmla="*/ 3312935 w 10617970"/>
              <a:gd name="connsiteY1" fmla="*/ 0 h 2733638"/>
              <a:gd name="connsiteX2" fmla="*/ 10617970 w 10617970"/>
              <a:gd name="connsiteY2" fmla="*/ 60015 h 2733638"/>
              <a:gd name="connsiteX3" fmla="*/ 6846100 w 10617970"/>
              <a:gd name="connsiteY3" fmla="*/ 2733638 h 2733638"/>
              <a:gd name="connsiteX4" fmla="*/ 0 w 10617970"/>
              <a:gd name="connsiteY4" fmla="*/ 2536401 h 2733638"/>
              <a:gd name="connsiteX0" fmla="*/ 0 w 10638483"/>
              <a:gd name="connsiteY0" fmla="*/ 2536401 h 2733638"/>
              <a:gd name="connsiteX1" fmla="*/ 3312935 w 10638483"/>
              <a:gd name="connsiteY1" fmla="*/ 0 h 2733638"/>
              <a:gd name="connsiteX2" fmla="*/ 10638483 w 10638483"/>
              <a:gd name="connsiteY2" fmla="*/ 17130 h 2733638"/>
              <a:gd name="connsiteX3" fmla="*/ 6846100 w 10638483"/>
              <a:gd name="connsiteY3" fmla="*/ 2733638 h 2733638"/>
              <a:gd name="connsiteX4" fmla="*/ 0 w 10638483"/>
              <a:gd name="connsiteY4" fmla="*/ 2536401 h 2733638"/>
              <a:gd name="connsiteX0" fmla="*/ 0 w 10679509"/>
              <a:gd name="connsiteY0" fmla="*/ 2693648 h 2733638"/>
              <a:gd name="connsiteX1" fmla="*/ 3353961 w 10679509"/>
              <a:gd name="connsiteY1" fmla="*/ 0 h 2733638"/>
              <a:gd name="connsiteX2" fmla="*/ 10679509 w 10679509"/>
              <a:gd name="connsiteY2" fmla="*/ 17130 h 2733638"/>
              <a:gd name="connsiteX3" fmla="*/ 6887126 w 10679509"/>
              <a:gd name="connsiteY3" fmla="*/ 2733638 h 2733638"/>
              <a:gd name="connsiteX4" fmla="*/ 0 w 10679509"/>
              <a:gd name="connsiteY4" fmla="*/ 2693648 h 2733638"/>
              <a:gd name="connsiteX0" fmla="*/ 0 w 10782073"/>
              <a:gd name="connsiteY0" fmla="*/ 2693648 h 2733638"/>
              <a:gd name="connsiteX1" fmla="*/ 3353961 w 10782073"/>
              <a:gd name="connsiteY1" fmla="*/ 0 h 2733638"/>
              <a:gd name="connsiteX2" fmla="*/ 10782073 w 10782073"/>
              <a:gd name="connsiteY2" fmla="*/ 45720 h 2733638"/>
              <a:gd name="connsiteX3" fmla="*/ 6887126 w 10782073"/>
              <a:gd name="connsiteY3" fmla="*/ 2733638 h 2733638"/>
              <a:gd name="connsiteX4" fmla="*/ 0 w 10782073"/>
              <a:gd name="connsiteY4" fmla="*/ 2693648 h 2733638"/>
              <a:gd name="connsiteX0" fmla="*/ 0 w 10782073"/>
              <a:gd name="connsiteY0" fmla="*/ 2693648 h 2719343"/>
              <a:gd name="connsiteX1" fmla="*/ 3353961 w 10782073"/>
              <a:gd name="connsiteY1" fmla="*/ 0 h 2719343"/>
              <a:gd name="connsiteX2" fmla="*/ 10782073 w 10782073"/>
              <a:gd name="connsiteY2" fmla="*/ 45720 h 2719343"/>
              <a:gd name="connsiteX3" fmla="*/ 6907639 w 10782073"/>
              <a:gd name="connsiteY3" fmla="*/ 2719343 h 2719343"/>
              <a:gd name="connsiteX4" fmla="*/ 0 w 10782073"/>
              <a:gd name="connsiteY4" fmla="*/ 2693648 h 271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782073" h="2719343">
                <a:moveTo>
                  <a:pt x="0" y="2693648"/>
                </a:moveTo>
                <a:lnTo>
                  <a:pt x="3353961" y="0"/>
                </a:lnTo>
                <a:lnTo>
                  <a:pt x="10782073" y="45720"/>
                </a:lnTo>
                <a:lnTo>
                  <a:pt x="6907639" y="2719343"/>
                </a:lnTo>
                <a:lnTo>
                  <a:pt x="0" y="2693648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F300D2EF-8916-4251-967D-3DD881BEC8A2}"/>
              </a:ext>
            </a:extLst>
          </p:cNvPr>
          <p:cNvSpPr>
            <a:spLocks/>
          </p:cNvSpPr>
          <p:nvPr userDrawn="1"/>
        </p:nvSpPr>
        <p:spPr bwMode="auto">
          <a:xfrm rot="21480000">
            <a:off x="8970434" y="2091267"/>
            <a:ext cx="3299883" cy="3062817"/>
          </a:xfrm>
          <a:custGeom>
            <a:avLst/>
            <a:gdLst>
              <a:gd name="T0" fmla="*/ 0 w 5114541"/>
              <a:gd name="T1" fmla="*/ 76089 h 4975736"/>
              <a:gd name="T2" fmla="*/ 932164 w 5114541"/>
              <a:gd name="T3" fmla="*/ 0 h 4975736"/>
              <a:gd name="T4" fmla="*/ 900499 w 5114541"/>
              <a:gd name="T5" fmla="*/ 78578 h 4975736"/>
              <a:gd name="T6" fmla="*/ 0 w 5114541"/>
              <a:gd name="T7" fmla="*/ 76089 h 49757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114541" h="4975736">
                <a:moveTo>
                  <a:pt x="0" y="4818191"/>
                </a:moveTo>
                <a:lnTo>
                  <a:pt x="5114541" y="0"/>
                </a:lnTo>
                <a:lnTo>
                  <a:pt x="4940796" y="4975736"/>
                </a:lnTo>
                <a:lnTo>
                  <a:pt x="0" y="4818191"/>
                </a:lnTo>
                <a:close/>
              </a:path>
            </a:pathLst>
          </a:custGeom>
          <a:solidFill>
            <a:srgbClr val="F9D3D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 sz="1200"/>
          </a:p>
        </p:txBody>
      </p:sp>
      <p:sp>
        <p:nvSpPr>
          <p:cNvPr id="9" name="Заголовок 6">
            <a:extLst>
              <a:ext uri="{FF2B5EF4-FFF2-40B4-BE49-F238E27FC236}">
                <a16:creationId xmlns:a16="http://schemas.microsoft.com/office/drawing/2014/main" id="{A0E111D3-32B7-49CD-B9C5-8586061F3E4C}"/>
              </a:ext>
            </a:extLst>
          </p:cNvPr>
          <p:cNvSpPr txBox="1">
            <a:spLocks/>
          </p:cNvSpPr>
          <p:nvPr userDrawn="1"/>
        </p:nvSpPr>
        <p:spPr>
          <a:xfrm>
            <a:off x="929217" y="1362076"/>
            <a:ext cx="10515600" cy="2300817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ru-RU" sz="4000" dirty="0"/>
          </a:p>
        </p:txBody>
      </p:sp>
      <p:sp>
        <p:nvSpPr>
          <p:cNvPr id="10" name="Текст 7">
            <a:extLst>
              <a:ext uri="{FF2B5EF4-FFF2-40B4-BE49-F238E27FC236}">
                <a16:creationId xmlns:a16="http://schemas.microsoft.com/office/drawing/2014/main" id="{3800F4A5-BA4A-44D3-B274-60D2C23378B8}"/>
              </a:ext>
            </a:extLst>
          </p:cNvPr>
          <p:cNvSpPr txBox="1">
            <a:spLocks/>
          </p:cNvSpPr>
          <p:nvPr userDrawn="1"/>
        </p:nvSpPr>
        <p:spPr>
          <a:xfrm>
            <a:off x="929217" y="3681942"/>
            <a:ext cx="10515600" cy="149965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endParaRPr lang="ru-RU" sz="1600" dirty="0"/>
          </a:p>
        </p:txBody>
      </p:sp>
      <p:pic>
        <p:nvPicPr>
          <p:cNvPr id="11" name="Рисунок 13">
            <a:extLst>
              <a:ext uri="{FF2B5EF4-FFF2-40B4-BE49-F238E27FC236}">
                <a16:creationId xmlns:a16="http://schemas.microsoft.com/office/drawing/2014/main" id="{5F129ABA-CF7A-45CD-ADAB-F0B5BADECD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7643" y="146050"/>
            <a:ext cx="77258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араллелограмм 4">
            <a:extLst>
              <a:ext uri="{FF2B5EF4-FFF2-40B4-BE49-F238E27FC236}">
                <a16:creationId xmlns:a16="http://schemas.microsoft.com/office/drawing/2014/main" id="{3A1A2978-7007-430B-AC1A-A9C9DD1806C0}"/>
              </a:ext>
            </a:extLst>
          </p:cNvPr>
          <p:cNvSpPr/>
          <p:nvPr userDrawn="1"/>
        </p:nvSpPr>
        <p:spPr>
          <a:xfrm rot="18440162">
            <a:off x="-9525" y="5512859"/>
            <a:ext cx="1297517" cy="205317"/>
          </a:xfrm>
          <a:custGeom>
            <a:avLst/>
            <a:gdLst>
              <a:gd name="connsiteX0" fmla="*/ 0 w 3377312"/>
              <a:gd name="connsiteY0" fmla="*/ 369356 h 369356"/>
              <a:gd name="connsiteX1" fmla="*/ 92339 w 3377312"/>
              <a:gd name="connsiteY1" fmla="*/ 0 h 369356"/>
              <a:gd name="connsiteX2" fmla="*/ 3377312 w 3377312"/>
              <a:gd name="connsiteY2" fmla="*/ 0 h 369356"/>
              <a:gd name="connsiteX3" fmla="*/ 3284973 w 3377312"/>
              <a:gd name="connsiteY3" fmla="*/ 369356 h 369356"/>
              <a:gd name="connsiteX4" fmla="*/ 0 w 3377312"/>
              <a:gd name="connsiteY4" fmla="*/ 369356 h 369356"/>
              <a:gd name="connsiteX0" fmla="*/ 0 w 3377312"/>
              <a:gd name="connsiteY0" fmla="*/ 369356 h 417006"/>
              <a:gd name="connsiteX1" fmla="*/ 92339 w 3377312"/>
              <a:gd name="connsiteY1" fmla="*/ 0 h 417006"/>
              <a:gd name="connsiteX2" fmla="*/ 3377312 w 3377312"/>
              <a:gd name="connsiteY2" fmla="*/ 0 h 417006"/>
              <a:gd name="connsiteX3" fmla="*/ 2958743 w 3377312"/>
              <a:gd name="connsiteY3" fmla="*/ 417006 h 417006"/>
              <a:gd name="connsiteX4" fmla="*/ 0 w 3377312"/>
              <a:gd name="connsiteY4" fmla="*/ 369356 h 417006"/>
              <a:gd name="connsiteX0" fmla="*/ 0 w 3377312"/>
              <a:gd name="connsiteY0" fmla="*/ 369356 h 417006"/>
              <a:gd name="connsiteX1" fmla="*/ 432174 w 3377312"/>
              <a:gd name="connsiteY1" fmla="*/ 1624 h 417006"/>
              <a:gd name="connsiteX2" fmla="*/ 3377312 w 3377312"/>
              <a:gd name="connsiteY2" fmla="*/ 0 h 417006"/>
              <a:gd name="connsiteX3" fmla="*/ 2958743 w 3377312"/>
              <a:gd name="connsiteY3" fmla="*/ 417006 h 417006"/>
              <a:gd name="connsiteX4" fmla="*/ 0 w 3377312"/>
              <a:gd name="connsiteY4" fmla="*/ 369356 h 417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7312" h="417006">
                <a:moveTo>
                  <a:pt x="0" y="369356"/>
                </a:moveTo>
                <a:lnTo>
                  <a:pt x="432174" y="1624"/>
                </a:lnTo>
                <a:lnTo>
                  <a:pt x="3377312" y="0"/>
                </a:lnTo>
                <a:lnTo>
                  <a:pt x="2958743" y="417006"/>
                </a:lnTo>
                <a:lnTo>
                  <a:pt x="0" y="369356"/>
                </a:lnTo>
                <a:close/>
              </a:path>
            </a:pathLst>
          </a:custGeom>
          <a:solidFill>
            <a:srgbClr val="EF9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1370" y="1128325"/>
            <a:ext cx="10515600" cy="2852209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992"/>
            <a:ext cx="10515600" cy="149965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Дата 3">
            <a:extLst>
              <a:ext uri="{FF2B5EF4-FFF2-40B4-BE49-F238E27FC236}">
                <a16:creationId xmlns:a16="http://schemas.microsoft.com/office/drawing/2014/main" id="{DE3EF4B7-87DD-4FF7-B56D-21168EC29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E3ACC-B774-4A26-AF28-5D1143A1F4AD}" type="datetimeFigureOut">
              <a:rPr lang="ru-RU"/>
              <a:pPr>
                <a:defRPr/>
              </a:pPr>
              <a:t>18.04.2024</a:t>
            </a:fld>
            <a:endParaRPr lang="ru-RU" dirty="0"/>
          </a:p>
        </p:txBody>
      </p:sp>
      <p:sp>
        <p:nvSpPr>
          <p:cNvPr id="14" name="Нижний колонтитул 4">
            <a:extLst>
              <a:ext uri="{FF2B5EF4-FFF2-40B4-BE49-F238E27FC236}">
                <a16:creationId xmlns:a16="http://schemas.microsoft.com/office/drawing/2014/main" id="{E2B7A6F4-65C5-4D1A-B703-F2DB49C66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омер слайда 5">
            <a:extLst>
              <a:ext uri="{FF2B5EF4-FFF2-40B4-BE49-F238E27FC236}">
                <a16:creationId xmlns:a16="http://schemas.microsoft.com/office/drawing/2014/main" id="{4C3BE966-6D1E-438A-8013-34839942F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6043A0-EAC4-4F6E-A816-E74B89909A1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96025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>
            <a:extLst>
              <a:ext uri="{FF2B5EF4-FFF2-40B4-BE49-F238E27FC236}">
                <a16:creationId xmlns:a16="http://schemas.microsoft.com/office/drawing/2014/main" id="{ABC6A423-9CEC-4AD2-AF3D-69C6EC452ED3}"/>
              </a:ext>
            </a:extLst>
          </p:cNvPr>
          <p:cNvSpPr>
            <a:spLocks/>
          </p:cNvSpPr>
          <p:nvPr userDrawn="1"/>
        </p:nvSpPr>
        <p:spPr bwMode="auto">
          <a:xfrm>
            <a:off x="-40217" y="3728509"/>
            <a:ext cx="5081059" cy="3129491"/>
          </a:xfrm>
          <a:custGeom>
            <a:avLst/>
            <a:gdLst>
              <a:gd name="T0" fmla="*/ 0 w 7620634"/>
              <a:gd name="T1" fmla="*/ 0 h 4693920"/>
              <a:gd name="T2" fmla="*/ 7668893 w 7620634"/>
              <a:gd name="T3" fmla="*/ 4709659 h 4693920"/>
              <a:gd name="T4" fmla="*/ 0 w 7620634"/>
              <a:gd name="T5" fmla="*/ 4709659 h 4693920"/>
              <a:gd name="T6" fmla="*/ 0 w 7620634"/>
              <a:gd name="T7" fmla="*/ 0 h 469392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20634" h="4693920">
                <a:moveTo>
                  <a:pt x="0" y="0"/>
                </a:moveTo>
                <a:lnTo>
                  <a:pt x="7620090" y="4693466"/>
                </a:lnTo>
                <a:lnTo>
                  <a:pt x="0" y="4693466"/>
                </a:lnTo>
                <a:lnTo>
                  <a:pt x="0" y="0"/>
                </a:lnTo>
                <a:close/>
              </a:path>
            </a:pathLst>
          </a:custGeom>
          <a:solidFill>
            <a:srgbClr val="E6E6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 sz="1200"/>
          </a:p>
        </p:txBody>
      </p:sp>
      <p:sp>
        <p:nvSpPr>
          <p:cNvPr id="5" name="object 7">
            <a:extLst>
              <a:ext uri="{FF2B5EF4-FFF2-40B4-BE49-F238E27FC236}">
                <a16:creationId xmlns:a16="http://schemas.microsoft.com/office/drawing/2014/main" id="{B1EA84C3-9CF1-4424-9043-FEC0478A305D}"/>
              </a:ext>
            </a:extLst>
          </p:cNvPr>
          <p:cNvSpPr>
            <a:spLocks/>
          </p:cNvSpPr>
          <p:nvPr userDrawn="1"/>
        </p:nvSpPr>
        <p:spPr bwMode="auto">
          <a:xfrm>
            <a:off x="2385483" y="6375400"/>
            <a:ext cx="8775700" cy="0"/>
          </a:xfrm>
          <a:custGeom>
            <a:avLst/>
            <a:gdLst>
              <a:gd name="T0" fmla="*/ 0 w 13164819"/>
              <a:gd name="T1" fmla="*/ 13099909 w 13164819"/>
              <a:gd name="T2" fmla="*/ 0 60000 65536"/>
              <a:gd name="T3" fmla="*/ 0 60000 6553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0" t="0" r="r" b="b"/>
            <a:pathLst>
              <a:path w="13164819">
                <a:moveTo>
                  <a:pt x="0" y="0"/>
                </a:moveTo>
                <a:lnTo>
                  <a:pt x="13164470" y="0"/>
                </a:lnTo>
              </a:path>
            </a:pathLst>
          </a:custGeom>
          <a:noFill/>
          <a:ln w="55899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ru-RU" sz="1200"/>
          </a:p>
        </p:txBody>
      </p:sp>
      <p:pic>
        <p:nvPicPr>
          <p:cNvPr id="6" name="Рисунок 8">
            <a:extLst>
              <a:ext uri="{FF2B5EF4-FFF2-40B4-BE49-F238E27FC236}">
                <a16:creationId xmlns:a16="http://schemas.microsoft.com/office/drawing/2014/main" id="{2B1AAECC-D115-4EFC-B933-DEF73E6A5A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5659" y="76200"/>
            <a:ext cx="77258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араллелограмм 4">
            <a:extLst>
              <a:ext uri="{FF2B5EF4-FFF2-40B4-BE49-F238E27FC236}">
                <a16:creationId xmlns:a16="http://schemas.microsoft.com/office/drawing/2014/main" id="{B9DC363B-16AA-473D-A239-595D525541D1}"/>
              </a:ext>
            </a:extLst>
          </p:cNvPr>
          <p:cNvSpPr/>
          <p:nvPr userDrawn="1"/>
        </p:nvSpPr>
        <p:spPr>
          <a:xfrm rot="12770343">
            <a:off x="777876" y="4370917"/>
            <a:ext cx="2399241" cy="263525"/>
          </a:xfrm>
          <a:custGeom>
            <a:avLst/>
            <a:gdLst>
              <a:gd name="connsiteX0" fmla="*/ 0 w 3377312"/>
              <a:gd name="connsiteY0" fmla="*/ 369356 h 369356"/>
              <a:gd name="connsiteX1" fmla="*/ 92339 w 3377312"/>
              <a:gd name="connsiteY1" fmla="*/ 0 h 369356"/>
              <a:gd name="connsiteX2" fmla="*/ 3377312 w 3377312"/>
              <a:gd name="connsiteY2" fmla="*/ 0 h 369356"/>
              <a:gd name="connsiteX3" fmla="*/ 3284973 w 3377312"/>
              <a:gd name="connsiteY3" fmla="*/ 369356 h 369356"/>
              <a:gd name="connsiteX4" fmla="*/ 0 w 3377312"/>
              <a:gd name="connsiteY4" fmla="*/ 369356 h 369356"/>
              <a:gd name="connsiteX0" fmla="*/ 0 w 3377312"/>
              <a:gd name="connsiteY0" fmla="*/ 369356 h 417006"/>
              <a:gd name="connsiteX1" fmla="*/ 92339 w 3377312"/>
              <a:gd name="connsiteY1" fmla="*/ 0 h 417006"/>
              <a:gd name="connsiteX2" fmla="*/ 3377312 w 3377312"/>
              <a:gd name="connsiteY2" fmla="*/ 0 h 417006"/>
              <a:gd name="connsiteX3" fmla="*/ 2958743 w 3377312"/>
              <a:gd name="connsiteY3" fmla="*/ 417006 h 417006"/>
              <a:gd name="connsiteX4" fmla="*/ 0 w 3377312"/>
              <a:gd name="connsiteY4" fmla="*/ 369356 h 417006"/>
              <a:gd name="connsiteX0" fmla="*/ 0 w 3377312"/>
              <a:gd name="connsiteY0" fmla="*/ 369356 h 417006"/>
              <a:gd name="connsiteX1" fmla="*/ 432174 w 3377312"/>
              <a:gd name="connsiteY1" fmla="*/ 1624 h 417006"/>
              <a:gd name="connsiteX2" fmla="*/ 3377312 w 3377312"/>
              <a:gd name="connsiteY2" fmla="*/ 0 h 417006"/>
              <a:gd name="connsiteX3" fmla="*/ 2958743 w 3377312"/>
              <a:gd name="connsiteY3" fmla="*/ 417006 h 417006"/>
              <a:gd name="connsiteX4" fmla="*/ 0 w 3377312"/>
              <a:gd name="connsiteY4" fmla="*/ 369356 h 417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7312" h="417006">
                <a:moveTo>
                  <a:pt x="0" y="369356"/>
                </a:moveTo>
                <a:lnTo>
                  <a:pt x="432174" y="1624"/>
                </a:lnTo>
                <a:lnTo>
                  <a:pt x="3377312" y="0"/>
                </a:lnTo>
                <a:lnTo>
                  <a:pt x="2958743" y="417006"/>
                </a:lnTo>
                <a:lnTo>
                  <a:pt x="0" y="369356"/>
                </a:lnTo>
                <a:close/>
              </a:path>
            </a:pathLst>
          </a:custGeom>
          <a:solidFill>
            <a:srgbClr val="EF9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sp>
        <p:nvSpPr>
          <p:cNvPr id="15" name="Объект 2"/>
          <p:cNvSpPr>
            <a:spLocks noGrp="1"/>
          </p:cNvSpPr>
          <p:nvPr>
            <p:ph idx="1"/>
          </p:nvPr>
        </p:nvSpPr>
        <p:spPr>
          <a:xfrm>
            <a:off x="3531501" y="1872626"/>
            <a:ext cx="7594599" cy="3932157"/>
          </a:xfrm>
          <a:solidFill>
            <a:schemeClr val="bg1">
              <a:alpha val="88000"/>
            </a:schemeClr>
          </a:solidFill>
        </p:spPr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</a:defRPr>
            </a:lvl1pPr>
            <a:lvl2pPr>
              <a:defRPr sz="1867">
                <a:latin typeface="Verdana" panose="020B0604030504040204" pitchFamily="34" charset="0"/>
                <a:ea typeface="Verdana" panose="020B0604030504040204" pitchFamily="34" charset="0"/>
              </a:defRPr>
            </a:lvl2pPr>
            <a:lvl3pPr>
              <a:defRPr sz="1600">
                <a:latin typeface="Verdana" panose="020B0604030504040204" pitchFamily="34" charset="0"/>
                <a:ea typeface="Verdana" panose="020B0604030504040204" pitchFamily="34" charset="0"/>
              </a:defRPr>
            </a:lvl3pPr>
            <a:lvl4pPr>
              <a:defRPr sz="1333">
                <a:latin typeface="Verdana" panose="020B0604030504040204" pitchFamily="34" charset="0"/>
                <a:ea typeface="Verdana" panose="020B0604030504040204" pitchFamily="34" charset="0"/>
              </a:defRPr>
            </a:lvl4pPr>
            <a:lvl5pPr>
              <a:defRPr sz="1333">
                <a:latin typeface="Verdana" panose="020B0604030504040204" pitchFamily="34" charset="0"/>
                <a:ea typeface="Verdana" panose="020B0604030504040204" pitchFamily="34" charset="0"/>
              </a:defRPr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607701" y="474000"/>
            <a:ext cx="7442200" cy="932458"/>
          </a:xfrm>
          <a:solidFill>
            <a:schemeClr val="bg1">
              <a:alpha val="88000"/>
            </a:schemeClr>
          </a:solidFill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8" name="Дата 18">
            <a:extLst>
              <a:ext uri="{FF2B5EF4-FFF2-40B4-BE49-F238E27FC236}">
                <a16:creationId xmlns:a16="http://schemas.microsoft.com/office/drawing/2014/main" id="{8EB09A17-418A-4BE9-B6BA-DD9AF0346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44FB3-D095-427E-8A1F-088B9F724D0A}" type="datetimeFigureOut">
              <a:rPr lang="ru-RU"/>
              <a:pPr>
                <a:defRPr/>
              </a:pPr>
              <a:t>18.04.2024</a:t>
            </a:fld>
            <a:endParaRPr lang="ru-RU" dirty="0"/>
          </a:p>
        </p:txBody>
      </p:sp>
      <p:sp>
        <p:nvSpPr>
          <p:cNvPr id="9" name="Нижний колонтитул 19">
            <a:extLst>
              <a:ext uri="{FF2B5EF4-FFF2-40B4-BE49-F238E27FC236}">
                <a16:creationId xmlns:a16="http://schemas.microsoft.com/office/drawing/2014/main" id="{A6033C81-ECEB-4DE2-8ECE-6ADB41052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20">
            <a:extLst>
              <a:ext uri="{FF2B5EF4-FFF2-40B4-BE49-F238E27FC236}">
                <a16:creationId xmlns:a16="http://schemas.microsoft.com/office/drawing/2014/main" id="{D7DA5B19-59BE-4DE4-AFFE-73406E776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D8D890-8B9F-483C-A913-22292A0BF5B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27208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>
            <a:extLst>
              <a:ext uri="{FF2B5EF4-FFF2-40B4-BE49-F238E27FC236}">
                <a16:creationId xmlns:a16="http://schemas.microsoft.com/office/drawing/2014/main" id="{A44C28E3-F690-4E96-A9AD-C55304D2A0E0}"/>
              </a:ext>
            </a:extLst>
          </p:cNvPr>
          <p:cNvSpPr>
            <a:spLocks/>
          </p:cNvSpPr>
          <p:nvPr userDrawn="1"/>
        </p:nvSpPr>
        <p:spPr bwMode="auto">
          <a:xfrm>
            <a:off x="24342" y="0"/>
            <a:ext cx="12192000" cy="6858000"/>
          </a:xfrm>
          <a:custGeom>
            <a:avLst/>
            <a:gdLst>
              <a:gd name="T0" fmla="*/ 0 w 18288000"/>
              <a:gd name="T1" fmla="*/ 0 h 10287000"/>
              <a:gd name="T2" fmla="*/ 18287999 w 18288000"/>
              <a:gd name="T3" fmla="*/ 0 h 10287000"/>
              <a:gd name="T4" fmla="*/ 18287999 w 18288000"/>
              <a:gd name="T5" fmla="*/ 10286999 h 10287000"/>
              <a:gd name="T6" fmla="*/ 0 w 18288000"/>
              <a:gd name="T7" fmla="*/ 10286999 h 10287000"/>
              <a:gd name="T8" fmla="*/ 0 w 18288000"/>
              <a:gd name="T9" fmla="*/ 0 h 10287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288000" h="10287000">
                <a:moveTo>
                  <a:pt x="0" y="0"/>
                </a:moveTo>
                <a:lnTo>
                  <a:pt x="18287999" y="0"/>
                </a:lnTo>
                <a:lnTo>
                  <a:pt x="18287999" y="10286999"/>
                </a:lnTo>
                <a:lnTo>
                  <a:pt x="0" y="10286999"/>
                </a:lnTo>
                <a:lnTo>
                  <a:pt x="0" y="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 sz="1200"/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A095E425-E43B-4147-B0F9-F2CCCB18F907}"/>
              </a:ext>
            </a:extLst>
          </p:cNvPr>
          <p:cNvSpPr>
            <a:spLocks/>
          </p:cNvSpPr>
          <p:nvPr userDrawn="1"/>
        </p:nvSpPr>
        <p:spPr bwMode="auto">
          <a:xfrm>
            <a:off x="0" y="0"/>
            <a:ext cx="3220509" cy="6546850"/>
          </a:xfrm>
          <a:custGeom>
            <a:avLst/>
            <a:gdLst>
              <a:gd name="T0" fmla="*/ 4846503 w 4830445"/>
              <a:gd name="T1" fmla="*/ 0 h 9819640"/>
              <a:gd name="T2" fmla="*/ 1683227 w 4830445"/>
              <a:gd name="T3" fmla="*/ 9851802 h 9819640"/>
              <a:gd name="T4" fmla="*/ 0 w 4830445"/>
              <a:gd name="T5" fmla="*/ 9311407 h 9819640"/>
              <a:gd name="T6" fmla="*/ 0 w 4830445"/>
              <a:gd name="T7" fmla="*/ 0 h 9819640"/>
              <a:gd name="T8" fmla="*/ 4846503 w 4830445"/>
              <a:gd name="T9" fmla="*/ 0 h 98196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830445" h="9819640">
                <a:moveTo>
                  <a:pt x="4830259" y="0"/>
                </a:moveTo>
                <a:lnTo>
                  <a:pt x="1677575" y="9819365"/>
                </a:lnTo>
                <a:lnTo>
                  <a:pt x="0" y="9280749"/>
                </a:lnTo>
                <a:lnTo>
                  <a:pt x="0" y="0"/>
                </a:lnTo>
                <a:lnTo>
                  <a:pt x="483025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 sz="1200"/>
          </a:p>
        </p:txBody>
      </p:sp>
      <p:sp>
        <p:nvSpPr>
          <p:cNvPr id="6" name="Параллелограмм 4">
            <a:extLst>
              <a:ext uri="{FF2B5EF4-FFF2-40B4-BE49-F238E27FC236}">
                <a16:creationId xmlns:a16="http://schemas.microsoft.com/office/drawing/2014/main" id="{3A12B456-C89D-4FB1-9EFE-4587650B1868}"/>
              </a:ext>
            </a:extLst>
          </p:cNvPr>
          <p:cNvSpPr/>
          <p:nvPr userDrawn="1"/>
        </p:nvSpPr>
        <p:spPr>
          <a:xfrm rot="14829342">
            <a:off x="77788" y="2762779"/>
            <a:ext cx="2400300" cy="219075"/>
          </a:xfrm>
          <a:custGeom>
            <a:avLst/>
            <a:gdLst>
              <a:gd name="connsiteX0" fmla="*/ 0 w 3377312"/>
              <a:gd name="connsiteY0" fmla="*/ 369356 h 369356"/>
              <a:gd name="connsiteX1" fmla="*/ 92339 w 3377312"/>
              <a:gd name="connsiteY1" fmla="*/ 0 h 369356"/>
              <a:gd name="connsiteX2" fmla="*/ 3377312 w 3377312"/>
              <a:gd name="connsiteY2" fmla="*/ 0 h 369356"/>
              <a:gd name="connsiteX3" fmla="*/ 3284973 w 3377312"/>
              <a:gd name="connsiteY3" fmla="*/ 369356 h 369356"/>
              <a:gd name="connsiteX4" fmla="*/ 0 w 3377312"/>
              <a:gd name="connsiteY4" fmla="*/ 369356 h 369356"/>
              <a:gd name="connsiteX0" fmla="*/ 0 w 3377312"/>
              <a:gd name="connsiteY0" fmla="*/ 369356 h 417006"/>
              <a:gd name="connsiteX1" fmla="*/ 92339 w 3377312"/>
              <a:gd name="connsiteY1" fmla="*/ 0 h 417006"/>
              <a:gd name="connsiteX2" fmla="*/ 3377312 w 3377312"/>
              <a:gd name="connsiteY2" fmla="*/ 0 h 417006"/>
              <a:gd name="connsiteX3" fmla="*/ 2958743 w 3377312"/>
              <a:gd name="connsiteY3" fmla="*/ 417006 h 417006"/>
              <a:gd name="connsiteX4" fmla="*/ 0 w 3377312"/>
              <a:gd name="connsiteY4" fmla="*/ 369356 h 417006"/>
              <a:gd name="connsiteX0" fmla="*/ 0 w 3377312"/>
              <a:gd name="connsiteY0" fmla="*/ 369356 h 417006"/>
              <a:gd name="connsiteX1" fmla="*/ 432174 w 3377312"/>
              <a:gd name="connsiteY1" fmla="*/ 1624 h 417006"/>
              <a:gd name="connsiteX2" fmla="*/ 3377312 w 3377312"/>
              <a:gd name="connsiteY2" fmla="*/ 0 h 417006"/>
              <a:gd name="connsiteX3" fmla="*/ 2958743 w 3377312"/>
              <a:gd name="connsiteY3" fmla="*/ 417006 h 417006"/>
              <a:gd name="connsiteX4" fmla="*/ 0 w 3377312"/>
              <a:gd name="connsiteY4" fmla="*/ 369356 h 417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7312" h="417006">
                <a:moveTo>
                  <a:pt x="0" y="369356"/>
                </a:moveTo>
                <a:lnTo>
                  <a:pt x="432174" y="1624"/>
                </a:lnTo>
                <a:lnTo>
                  <a:pt x="3377312" y="0"/>
                </a:lnTo>
                <a:lnTo>
                  <a:pt x="2958743" y="417006"/>
                </a:lnTo>
                <a:lnTo>
                  <a:pt x="0" y="369356"/>
                </a:lnTo>
                <a:close/>
              </a:path>
            </a:pathLst>
          </a:custGeom>
          <a:solidFill>
            <a:srgbClr val="F7C9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5712D548-BFD5-40E6-A4D3-9B6FF4DDABE0}"/>
              </a:ext>
            </a:extLst>
          </p:cNvPr>
          <p:cNvSpPr>
            <a:spLocks/>
          </p:cNvSpPr>
          <p:nvPr userDrawn="1"/>
        </p:nvSpPr>
        <p:spPr bwMode="auto">
          <a:xfrm>
            <a:off x="0" y="633942"/>
            <a:ext cx="2737909" cy="6224058"/>
          </a:xfrm>
          <a:custGeom>
            <a:avLst/>
            <a:gdLst>
              <a:gd name="T0" fmla="*/ 1055633 w 4106545"/>
              <a:gd name="T1" fmla="*/ 2386498 h 9336405"/>
              <a:gd name="T2" fmla="*/ 4122603 w 4106545"/>
              <a:gd name="T3" fmla="*/ 9320072 h 9336405"/>
              <a:gd name="T4" fmla="*/ 0 w 4106545"/>
              <a:gd name="T5" fmla="*/ 9320072 h 9336405"/>
              <a:gd name="T6" fmla="*/ 0 w 4106545"/>
              <a:gd name="T7" fmla="*/ 0 h 9336405"/>
              <a:gd name="T8" fmla="*/ 1055633 w 4106545"/>
              <a:gd name="T9" fmla="*/ 2386498 h 93364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106545" h="9336405">
                <a:moveTo>
                  <a:pt x="1051464" y="2390629"/>
                </a:moveTo>
                <a:lnTo>
                  <a:pt x="4106355" y="9336285"/>
                </a:lnTo>
                <a:lnTo>
                  <a:pt x="0" y="9336285"/>
                </a:lnTo>
                <a:lnTo>
                  <a:pt x="0" y="0"/>
                </a:lnTo>
                <a:lnTo>
                  <a:pt x="1051464" y="2390629"/>
                </a:lnTo>
                <a:close/>
              </a:path>
            </a:pathLst>
          </a:custGeom>
          <a:solidFill>
            <a:srgbClr val="F9D3D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 sz="1200"/>
          </a:p>
        </p:txBody>
      </p:sp>
      <p:pic>
        <p:nvPicPr>
          <p:cNvPr id="8" name="Рисунок 10">
            <a:extLst>
              <a:ext uri="{FF2B5EF4-FFF2-40B4-BE49-F238E27FC236}">
                <a16:creationId xmlns:a16="http://schemas.microsoft.com/office/drawing/2014/main" id="{0CE2E074-B530-4498-B314-9906B77C123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1317" y="76200"/>
            <a:ext cx="77258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араллелограмм 4">
            <a:extLst>
              <a:ext uri="{FF2B5EF4-FFF2-40B4-BE49-F238E27FC236}">
                <a16:creationId xmlns:a16="http://schemas.microsoft.com/office/drawing/2014/main" id="{030F11E3-1F6F-4FF7-9464-7796EBCC0822}"/>
              </a:ext>
            </a:extLst>
          </p:cNvPr>
          <p:cNvSpPr/>
          <p:nvPr userDrawn="1"/>
        </p:nvSpPr>
        <p:spPr>
          <a:xfrm rot="14829342">
            <a:off x="843492" y="5628217"/>
            <a:ext cx="2399242" cy="219075"/>
          </a:xfrm>
          <a:custGeom>
            <a:avLst/>
            <a:gdLst>
              <a:gd name="connsiteX0" fmla="*/ 0 w 3377312"/>
              <a:gd name="connsiteY0" fmla="*/ 369356 h 369356"/>
              <a:gd name="connsiteX1" fmla="*/ 92339 w 3377312"/>
              <a:gd name="connsiteY1" fmla="*/ 0 h 369356"/>
              <a:gd name="connsiteX2" fmla="*/ 3377312 w 3377312"/>
              <a:gd name="connsiteY2" fmla="*/ 0 h 369356"/>
              <a:gd name="connsiteX3" fmla="*/ 3284973 w 3377312"/>
              <a:gd name="connsiteY3" fmla="*/ 369356 h 369356"/>
              <a:gd name="connsiteX4" fmla="*/ 0 w 3377312"/>
              <a:gd name="connsiteY4" fmla="*/ 369356 h 369356"/>
              <a:gd name="connsiteX0" fmla="*/ 0 w 3377312"/>
              <a:gd name="connsiteY0" fmla="*/ 369356 h 417006"/>
              <a:gd name="connsiteX1" fmla="*/ 92339 w 3377312"/>
              <a:gd name="connsiteY1" fmla="*/ 0 h 417006"/>
              <a:gd name="connsiteX2" fmla="*/ 3377312 w 3377312"/>
              <a:gd name="connsiteY2" fmla="*/ 0 h 417006"/>
              <a:gd name="connsiteX3" fmla="*/ 2958743 w 3377312"/>
              <a:gd name="connsiteY3" fmla="*/ 417006 h 417006"/>
              <a:gd name="connsiteX4" fmla="*/ 0 w 3377312"/>
              <a:gd name="connsiteY4" fmla="*/ 369356 h 417006"/>
              <a:gd name="connsiteX0" fmla="*/ 0 w 3377312"/>
              <a:gd name="connsiteY0" fmla="*/ 369356 h 417006"/>
              <a:gd name="connsiteX1" fmla="*/ 432174 w 3377312"/>
              <a:gd name="connsiteY1" fmla="*/ 1624 h 417006"/>
              <a:gd name="connsiteX2" fmla="*/ 3377312 w 3377312"/>
              <a:gd name="connsiteY2" fmla="*/ 0 h 417006"/>
              <a:gd name="connsiteX3" fmla="*/ 2958743 w 3377312"/>
              <a:gd name="connsiteY3" fmla="*/ 417006 h 417006"/>
              <a:gd name="connsiteX4" fmla="*/ 0 w 3377312"/>
              <a:gd name="connsiteY4" fmla="*/ 369356 h 417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7312" h="417006">
                <a:moveTo>
                  <a:pt x="0" y="369356"/>
                </a:moveTo>
                <a:lnTo>
                  <a:pt x="432174" y="1624"/>
                </a:lnTo>
                <a:lnTo>
                  <a:pt x="3377312" y="0"/>
                </a:lnTo>
                <a:lnTo>
                  <a:pt x="2958743" y="417006"/>
                </a:lnTo>
                <a:lnTo>
                  <a:pt x="0" y="3693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sp>
        <p:nvSpPr>
          <p:cNvPr id="10" name="Заголовок 5">
            <a:extLst>
              <a:ext uri="{FF2B5EF4-FFF2-40B4-BE49-F238E27FC236}">
                <a16:creationId xmlns:a16="http://schemas.microsoft.com/office/drawing/2014/main" id="{D91B314B-D25A-41B6-9B6B-29F869B64F6C}"/>
              </a:ext>
            </a:extLst>
          </p:cNvPr>
          <p:cNvSpPr txBox="1">
            <a:spLocks/>
          </p:cNvSpPr>
          <p:nvPr userDrawn="1"/>
        </p:nvSpPr>
        <p:spPr>
          <a:xfrm>
            <a:off x="3460750" y="365126"/>
            <a:ext cx="7467600" cy="1326091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5345" y="1829434"/>
            <a:ext cx="10515600" cy="4351867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1" name="Дата 3">
            <a:extLst>
              <a:ext uri="{FF2B5EF4-FFF2-40B4-BE49-F238E27FC236}">
                <a16:creationId xmlns:a16="http://schemas.microsoft.com/office/drawing/2014/main" id="{0B48BCAF-3491-44FC-9911-7510FB9BD6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27D3A-985E-44A6-B71A-D9DE94792B27}" type="datetimeFigureOut">
              <a:rPr lang="ru-RU"/>
              <a:pPr>
                <a:defRPr/>
              </a:pPr>
              <a:t>18.04.2024</a:t>
            </a:fld>
            <a:endParaRPr lang="ru-RU" dirty="0"/>
          </a:p>
        </p:txBody>
      </p:sp>
      <p:sp>
        <p:nvSpPr>
          <p:cNvPr id="12" name="Нижний колонтитул 4">
            <a:extLst>
              <a:ext uri="{FF2B5EF4-FFF2-40B4-BE49-F238E27FC236}">
                <a16:creationId xmlns:a16="http://schemas.microsoft.com/office/drawing/2014/main" id="{3B1AD34B-0B6C-4133-903A-13793BA0F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5">
            <a:extLst>
              <a:ext uri="{FF2B5EF4-FFF2-40B4-BE49-F238E27FC236}">
                <a16:creationId xmlns:a16="http://schemas.microsoft.com/office/drawing/2014/main" id="{6042A201-8FE0-401E-A0DD-4DEC24DF7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24E170-7999-41B1-BD17-B5C7D71B6C8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65894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араллелограмм 4">
            <a:extLst>
              <a:ext uri="{FF2B5EF4-FFF2-40B4-BE49-F238E27FC236}">
                <a16:creationId xmlns:a16="http://schemas.microsoft.com/office/drawing/2014/main" id="{E9BFD794-3F9E-442A-9500-CDDAE511186B}"/>
              </a:ext>
            </a:extLst>
          </p:cNvPr>
          <p:cNvSpPr/>
          <p:nvPr userDrawn="1"/>
        </p:nvSpPr>
        <p:spPr>
          <a:xfrm rot="18600000">
            <a:off x="6137275" y="3484034"/>
            <a:ext cx="8064500" cy="1553633"/>
          </a:xfrm>
          <a:custGeom>
            <a:avLst/>
            <a:gdLst>
              <a:gd name="connsiteX0" fmla="*/ 0 w 3377312"/>
              <a:gd name="connsiteY0" fmla="*/ 369356 h 369356"/>
              <a:gd name="connsiteX1" fmla="*/ 92339 w 3377312"/>
              <a:gd name="connsiteY1" fmla="*/ 0 h 369356"/>
              <a:gd name="connsiteX2" fmla="*/ 3377312 w 3377312"/>
              <a:gd name="connsiteY2" fmla="*/ 0 h 369356"/>
              <a:gd name="connsiteX3" fmla="*/ 3284973 w 3377312"/>
              <a:gd name="connsiteY3" fmla="*/ 369356 h 369356"/>
              <a:gd name="connsiteX4" fmla="*/ 0 w 3377312"/>
              <a:gd name="connsiteY4" fmla="*/ 369356 h 369356"/>
              <a:gd name="connsiteX0" fmla="*/ 0 w 3377312"/>
              <a:gd name="connsiteY0" fmla="*/ 369356 h 417006"/>
              <a:gd name="connsiteX1" fmla="*/ 92339 w 3377312"/>
              <a:gd name="connsiteY1" fmla="*/ 0 h 417006"/>
              <a:gd name="connsiteX2" fmla="*/ 3377312 w 3377312"/>
              <a:gd name="connsiteY2" fmla="*/ 0 h 417006"/>
              <a:gd name="connsiteX3" fmla="*/ 2958743 w 3377312"/>
              <a:gd name="connsiteY3" fmla="*/ 417006 h 417006"/>
              <a:gd name="connsiteX4" fmla="*/ 0 w 3377312"/>
              <a:gd name="connsiteY4" fmla="*/ 369356 h 417006"/>
              <a:gd name="connsiteX0" fmla="*/ 0 w 3377312"/>
              <a:gd name="connsiteY0" fmla="*/ 369356 h 417006"/>
              <a:gd name="connsiteX1" fmla="*/ 432174 w 3377312"/>
              <a:gd name="connsiteY1" fmla="*/ 1624 h 417006"/>
              <a:gd name="connsiteX2" fmla="*/ 3377312 w 3377312"/>
              <a:gd name="connsiteY2" fmla="*/ 0 h 417006"/>
              <a:gd name="connsiteX3" fmla="*/ 2958743 w 3377312"/>
              <a:gd name="connsiteY3" fmla="*/ 417006 h 417006"/>
              <a:gd name="connsiteX4" fmla="*/ 0 w 3377312"/>
              <a:gd name="connsiteY4" fmla="*/ 369356 h 417006"/>
              <a:gd name="connsiteX0" fmla="*/ 0 w 3377312"/>
              <a:gd name="connsiteY0" fmla="*/ 369356 h 397834"/>
              <a:gd name="connsiteX1" fmla="*/ 432174 w 3377312"/>
              <a:gd name="connsiteY1" fmla="*/ 1624 h 397834"/>
              <a:gd name="connsiteX2" fmla="*/ 3377312 w 3377312"/>
              <a:gd name="connsiteY2" fmla="*/ 0 h 397834"/>
              <a:gd name="connsiteX3" fmla="*/ 2792746 w 3377312"/>
              <a:gd name="connsiteY3" fmla="*/ 397834 h 397834"/>
              <a:gd name="connsiteX4" fmla="*/ 0 w 3377312"/>
              <a:gd name="connsiteY4" fmla="*/ 369356 h 397834"/>
              <a:gd name="connsiteX0" fmla="*/ 54469 w 2945138"/>
              <a:gd name="connsiteY0" fmla="*/ 112155 h 397834"/>
              <a:gd name="connsiteX1" fmla="*/ 0 w 2945138"/>
              <a:gd name="connsiteY1" fmla="*/ 1624 h 397834"/>
              <a:gd name="connsiteX2" fmla="*/ 2945138 w 2945138"/>
              <a:gd name="connsiteY2" fmla="*/ 0 h 397834"/>
              <a:gd name="connsiteX3" fmla="*/ 2360572 w 2945138"/>
              <a:gd name="connsiteY3" fmla="*/ 397834 h 397834"/>
              <a:gd name="connsiteX4" fmla="*/ 54469 w 2945138"/>
              <a:gd name="connsiteY4" fmla="*/ 112155 h 397834"/>
              <a:gd name="connsiteX0" fmla="*/ 116506 w 3007175"/>
              <a:gd name="connsiteY0" fmla="*/ 112155 h 397834"/>
              <a:gd name="connsiteX1" fmla="*/ 0 w 3007175"/>
              <a:gd name="connsiteY1" fmla="*/ 15580 h 397834"/>
              <a:gd name="connsiteX2" fmla="*/ 3007175 w 3007175"/>
              <a:gd name="connsiteY2" fmla="*/ 0 h 397834"/>
              <a:gd name="connsiteX3" fmla="*/ 2422609 w 3007175"/>
              <a:gd name="connsiteY3" fmla="*/ 397834 h 397834"/>
              <a:gd name="connsiteX4" fmla="*/ 116506 w 3007175"/>
              <a:gd name="connsiteY4" fmla="*/ 112155 h 397834"/>
              <a:gd name="connsiteX0" fmla="*/ 107998 w 3007175"/>
              <a:gd name="connsiteY0" fmla="*/ 117623 h 397834"/>
              <a:gd name="connsiteX1" fmla="*/ 0 w 3007175"/>
              <a:gd name="connsiteY1" fmla="*/ 15580 h 397834"/>
              <a:gd name="connsiteX2" fmla="*/ 3007175 w 3007175"/>
              <a:gd name="connsiteY2" fmla="*/ 0 h 397834"/>
              <a:gd name="connsiteX3" fmla="*/ 2422609 w 3007175"/>
              <a:gd name="connsiteY3" fmla="*/ 397834 h 397834"/>
              <a:gd name="connsiteX4" fmla="*/ 107998 w 3007175"/>
              <a:gd name="connsiteY4" fmla="*/ 117623 h 397834"/>
              <a:gd name="connsiteX0" fmla="*/ 274127 w 3007175"/>
              <a:gd name="connsiteY0" fmla="*/ 273657 h 397834"/>
              <a:gd name="connsiteX1" fmla="*/ 0 w 3007175"/>
              <a:gd name="connsiteY1" fmla="*/ 15580 h 397834"/>
              <a:gd name="connsiteX2" fmla="*/ 3007175 w 3007175"/>
              <a:gd name="connsiteY2" fmla="*/ 0 h 397834"/>
              <a:gd name="connsiteX3" fmla="*/ 2422609 w 3007175"/>
              <a:gd name="connsiteY3" fmla="*/ 397834 h 397834"/>
              <a:gd name="connsiteX4" fmla="*/ 274127 w 3007175"/>
              <a:gd name="connsiteY4" fmla="*/ 273657 h 397834"/>
              <a:gd name="connsiteX0" fmla="*/ 398333 w 3007175"/>
              <a:gd name="connsiteY0" fmla="*/ 382607 h 397834"/>
              <a:gd name="connsiteX1" fmla="*/ 0 w 3007175"/>
              <a:gd name="connsiteY1" fmla="*/ 15580 h 397834"/>
              <a:gd name="connsiteX2" fmla="*/ 3007175 w 3007175"/>
              <a:gd name="connsiteY2" fmla="*/ 0 h 397834"/>
              <a:gd name="connsiteX3" fmla="*/ 2422609 w 3007175"/>
              <a:gd name="connsiteY3" fmla="*/ 397834 h 397834"/>
              <a:gd name="connsiteX4" fmla="*/ 398333 w 3007175"/>
              <a:gd name="connsiteY4" fmla="*/ 382607 h 397834"/>
              <a:gd name="connsiteX0" fmla="*/ 497828 w 3007175"/>
              <a:gd name="connsiteY0" fmla="*/ 477826 h 477826"/>
              <a:gd name="connsiteX1" fmla="*/ 0 w 3007175"/>
              <a:gd name="connsiteY1" fmla="*/ 15580 h 477826"/>
              <a:gd name="connsiteX2" fmla="*/ 3007175 w 3007175"/>
              <a:gd name="connsiteY2" fmla="*/ 0 h 477826"/>
              <a:gd name="connsiteX3" fmla="*/ 2422609 w 3007175"/>
              <a:gd name="connsiteY3" fmla="*/ 397834 h 477826"/>
              <a:gd name="connsiteX4" fmla="*/ 497828 w 3007175"/>
              <a:gd name="connsiteY4" fmla="*/ 477826 h 477826"/>
              <a:gd name="connsiteX0" fmla="*/ 478790 w 3007175"/>
              <a:gd name="connsiteY0" fmla="*/ 460450 h 460450"/>
              <a:gd name="connsiteX1" fmla="*/ 0 w 3007175"/>
              <a:gd name="connsiteY1" fmla="*/ 15580 h 460450"/>
              <a:gd name="connsiteX2" fmla="*/ 3007175 w 3007175"/>
              <a:gd name="connsiteY2" fmla="*/ 0 h 460450"/>
              <a:gd name="connsiteX3" fmla="*/ 2422609 w 3007175"/>
              <a:gd name="connsiteY3" fmla="*/ 397834 h 460450"/>
              <a:gd name="connsiteX4" fmla="*/ 478790 w 3007175"/>
              <a:gd name="connsiteY4" fmla="*/ 460450 h 460450"/>
              <a:gd name="connsiteX0" fmla="*/ 478790 w 3007175"/>
              <a:gd name="connsiteY0" fmla="*/ 460450 h 460450"/>
              <a:gd name="connsiteX1" fmla="*/ 0 w 3007175"/>
              <a:gd name="connsiteY1" fmla="*/ 15580 h 460450"/>
              <a:gd name="connsiteX2" fmla="*/ 3007175 w 3007175"/>
              <a:gd name="connsiteY2" fmla="*/ 0 h 460450"/>
              <a:gd name="connsiteX3" fmla="*/ 2407874 w 3007175"/>
              <a:gd name="connsiteY3" fmla="*/ 388797 h 460450"/>
              <a:gd name="connsiteX4" fmla="*/ 478790 w 3007175"/>
              <a:gd name="connsiteY4" fmla="*/ 460450 h 460450"/>
              <a:gd name="connsiteX0" fmla="*/ 410168 w 2938553"/>
              <a:gd name="connsiteY0" fmla="*/ 470460 h 470460"/>
              <a:gd name="connsiteX1" fmla="*/ 0 w 2938553"/>
              <a:gd name="connsiteY1" fmla="*/ 0 h 470460"/>
              <a:gd name="connsiteX2" fmla="*/ 2938553 w 2938553"/>
              <a:gd name="connsiteY2" fmla="*/ 10010 h 470460"/>
              <a:gd name="connsiteX3" fmla="*/ 2339252 w 2938553"/>
              <a:gd name="connsiteY3" fmla="*/ 398807 h 470460"/>
              <a:gd name="connsiteX4" fmla="*/ 410168 w 2938553"/>
              <a:gd name="connsiteY4" fmla="*/ 470460 h 470460"/>
              <a:gd name="connsiteX0" fmla="*/ 461675 w 2938553"/>
              <a:gd name="connsiteY0" fmla="*/ 433660 h 433660"/>
              <a:gd name="connsiteX1" fmla="*/ 0 w 2938553"/>
              <a:gd name="connsiteY1" fmla="*/ 0 h 433660"/>
              <a:gd name="connsiteX2" fmla="*/ 2938553 w 2938553"/>
              <a:gd name="connsiteY2" fmla="*/ 10010 h 433660"/>
              <a:gd name="connsiteX3" fmla="*/ 2339252 w 2938553"/>
              <a:gd name="connsiteY3" fmla="*/ 398807 h 433660"/>
              <a:gd name="connsiteX4" fmla="*/ 461675 w 2938553"/>
              <a:gd name="connsiteY4" fmla="*/ 433660 h 433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8553" h="433660">
                <a:moveTo>
                  <a:pt x="461675" y="433660"/>
                </a:moveTo>
                <a:lnTo>
                  <a:pt x="0" y="0"/>
                </a:lnTo>
                <a:lnTo>
                  <a:pt x="2938553" y="10010"/>
                </a:lnTo>
                <a:lnTo>
                  <a:pt x="2339252" y="398807"/>
                </a:lnTo>
                <a:lnTo>
                  <a:pt x="461675" y="433660"/>
                </a:lnTo>
                <a:close/>
              </a:path>
            </a:pathLst>
          </a:cu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pic>
        <p:nvPicPr>
          <p:cNvPr id="6" name="Рисунок 7">
            <a:extLst>
              <a:ext uri="{FF2B5EF4-FFF2-40B4-BE49-F238E27FC236}">
                <a16:creationId xmlns:a16="http://schemas.microsoft.com/office/drawing/2014/main" id="{C38E3184-D219-41F8-A456-79B18A28092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4401" y="365125"/>
            <a:ext cx="77258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араллелограмм 4">
            <a:extLst>
              <a:ext uri="{FF2B5EF4-FFF2-40B4-BE49-F238E27FC236}">
                <a16:creationId xmlns:a16="http://schemas.microsoft.com/office/drawing/2014/main" id="{0800D8DE-246F-41AF-AFE9-90C0178C3A4A}"/>
              </a:ext>
            </a:extLst>
          </p:cNvPr>
          <p:cNvSpPr/>
          <p:nvPr userDrawn="1"/>
        </p:nvSpPr>
        <p:spPr>
          <a:xfrm rot="14420581">
            <a:off x="-473604" y="4736571"/>
            <a:ext cx="3166533" cy="267759"/>
          </a:xfrm>
          <a:custGeom>
            <a:avLst/>
            <a:gdLst>
              <a:gd name="connsiteX0" fmla="*/ 0 w 3377312"/>
              <a:gd name="connsiteY0" fmla="*/ 369356 h 369356"/>
              <a:gd name="connsiteX1" fmla="*/ 92339 w 3377312"/>
              <a:gd name="connsiteY1" fmla="*/ 0 h 369356"/>
              <a:gd name="connsiteX2" fmla="*/ 3377312 w 3377312"/>
              <a:gd name="connsiteY2" fmla="*/ 0 h 369356"/>
              <a:gd name="connsiteX3" fmla="*/ 3284973 w 3377312"/>
              <a:gd name="connsiteY3" fmla="*/ 369356 h 369356"/>
              <a:gd name="connsiteX4" fmla="*/ 0 w 3377312"/>
              <a:gd name="connsiteY4" fmla="*/ 369356 h 369356"/>
              <a:gd name="connsiteX0" fmla="*/ 0 w 3377312"/>
              <a:gd name="connsiteY0" fmla="*/ 369356 h 417006"/>
              <a:gd name="connsiteX1" fmla="*/ 92339 w 3377312"/>
              <a:gd name="connsiteY1" fmla="*/ 0 h 417006"/>
              <a:gd name="connsiteX2" fmla="*/ 3377312 w 3377312"/>
              <a:gd name="connsiteY2" fmla="*/ 0 h 417006"/>
              <a:gd name="connsiteX3" fmla="*/ 2958743 w 3377312"/>
              <a:gd name="connsiteY3" fmla="*/ 417006 h 417006"/>
              <a:gd name="connsiteX4" fmla="*/ 0 w 3377312"/>
              <a:gd name="connsiteY4" fmla="*/ 369356 h 417006"/>
              <a:gd name="connsiteX0" fmla="*/ 0 w 3377312"/>
              <a:gd name="connsiteY0" fmla="*/ 369356 h 417006"/>
              <a:gd name="connsiteX1" fmla="*/ 432174 w 3377312"/>
              <a:gd name="connsiteY1" fmla="*/ 1624 h 417006"/>
              <a:gd name="connsiteX2" fmla="*/ 3377312 w 3377312"/>
              <a:gd name="connsiteY2" fmla="*/ 0 h 417006"/>
              <a:gd name="connsiteX3" fmla="*/ 2958743 w 3377312"/>
              <a:gd name="connsiteY3" fmla="*/ 417006 h 417006"/>
              <a:gd name="connsiteX4" fmla="*/ 0 w 3377312"/>
              <a:gd name="connsiteY4" fmla="*/ 369356 h 417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7312" h="417006">
                <a:moveTo>
                  <a:pt x="0" y="369356"/>
                </a:moveTo>
                <a:lnTo>
                  <a:pt x="432174" y="1624"/>
                </a:lnTo>
                <a:lnTo>
                  <a:pt x="3377312" y="0"/>
                </a:lnTo>
                <a:lnTo>
                  <a:pt x="2958743" y="417006"/>
                </a:lnTo>
                <a:lnTo>
                  <a:pt x="0" y="369356"/>
                </a:lnTo>
                <a:close/>
              </a:path>
            </a:pathLst>
          </a:custGeom>
          <a:solidFill>
            <a:srgbClr val="EF95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sp>
        <p:nvSpPr>
          <p:cNvPr id="8" name="Прямоугольный треугольник 7">
            <a:extLst>
              <a:ext uri="{FF2B5EF4-FFF2-40B4-BE49-F238E27FC236}">
                <a16:creationId xmlns:a16="http://schemas.microsoft.com/office/drawing/2014/main" id="{D101B693-D005-4DD2-BB9D-1254F162F968}"/>
              </a:ext>
            </a:extLst>
          </p:cNvPr>
          <p:cNvSpPr/>
          <p:nvPr userDrawn="1"/>
        </p:nvSpPr>
        <p:spPr>
          <a:xfrm>
            <a:off x="0" y="3683000"/>
            <a:ext cx="1778000" cy="3175000"/>
          </a:xfrm>
          <a:prstGeom prst="rtTriangle">
            <a:avLst/>
          </a:prstGeom>
          <a:solidFill>
            <a:srgbClr val="F9D3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083800" cy="1326091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749800" cy="435186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36640" y="1810385"/>
            <a:ext cx="4775200" cy="435186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9" name="Дата 4">
            <a:extLst>
              <a:ext uri="{FF2B5EF4-FFF2-40B4-BE49-F238E27FC236}">
                <a16:creationId xmlns:a16="http://schemas.microsoft.com/office/drawing/2014/main" id="{95617C90-2FCB-4A8F-83DC-C232DC506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75314-9F7C-4E45-B33A-E7C302291AB7}" type="datetimeFigureOut">
              <a:rPr lang="ru-RU"/>
              <a:pPr>
                <a:defRPr/>
              </a:pPr>
              <a:t>18.04.2024</a:t>
            </a:fld>
            <a:endParaRPr lang="ru-RU" dirty="0"/>
          </a:p>
        </p:txBody>
      </p:sp>
      <p:sp>
        <p:nvSpPr>
          <p:cNvPr id="10" name="Нижний колонтитул 5">
            <a:extLst>
              <a:ext uri="{FF2B5EF4-FFF2-40B4-BE49-F238E27FC236}">
                <a16:creationId xmlns:a16="http://schemas.microsoft.com/office/drawing/2014/main" id="{8DC62FBF-82AE-4312-B2C1-1BBFEF663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7109" y="6356350"/>
            <a:ext cx="3835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>
            <a:extLst>
              <a:ext uri="{FF2B5EF4-FFF2-40B4-BE49-F238E27FC236}">
                <a16:creationId xmlns:a16="http://schemas.microsoft.com/office/drawing/2014/main" id="{2072AC30-F59E-4BB8-A532-902C682FA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68217" y="635635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3470A795-B3F0-4459-B759-92C93B2EF0A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97189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>
            <a:extLst>
              <a:ext uri="{FF2B5EF4-FFF2-40B4-BE49-F238E27FC236}">
                <a16:creationId xmlns:a16="http://schemas.microsoft.com/office/drawing/2014/main" id="{11A7E904-E58C-4892-AFDD-43BBB03623B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38200" y="365126"/>
            <a:ext cx="10515600" cy="1326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>
            <a:extLst>
              <a:ext uri="{FF2B5EF4-FFF2-40B4-BE49-F238E27FC236}">
                <a16:creationId xmlns:a16="http://schemas.microsoft.com/office/drawing/2014/main" id="{477A1E6D-2FD9-40F2-A965-F45469196BF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6622147-A88C-45EF-832D-2908133640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4B7F02D-11F4-4734-94EC-E513450A0002}" type="datetimeFigureOut">
              <a:rPr lang="ru-RU"/>
              <a:pPr>
                <a:defRPr/>
              </a:pPr>
              <a:t>18.04.2024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6E50125-2B97-4AB2-AD34-279B7CBAE8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33E63FB-5AB1-4922-B235-18851D58BC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800">
                <a:solidFill>
                  <a:srgbClr val="898989"/>
                </a:solidFill>
              </a:defRPr>
            </a:lvl1pPr>
          </a:lstStyle>
          <a:p>
            <a:fld id="{4D1F63A1-E2D7-4DAB-9C36-105245875D5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0707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933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933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933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933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933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304815" algn="ctr" rtl="0" fontAlgn="base">
        <a:lnSpc>
          <a:spcPct val="90000"/>
        </a:lnSpc>
        <a:spcBef>
          <a:spcPct val="0"/>
        </a:spcBef>
        <a:spcAft>
          <a:spcPct val="0"/>
        </a:spcAft>
        <a:defRPr sz="2933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6pPr>
      <a:lvl7pPr marL="609630" algn="ctr" rtl="0" fontAlgn="base">
        <a:lnSpc>
          <a:spcPct val="90000"/>
        </a:lnSpc>
        <a:spcBef>
          <a:spcPct val="0"/>
        </a:spcBef>
        <a:spcAft>
          <a:spcPct val="0"/>
        </a:spcAft>
        <a:defRPr sz="2933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7pPr>
      <a:lvl8pPr marL="914446" algn="ctr" rtl="0" fontAlgn="base">
        <a:lnSpc>
          <a:spcPct val="90000"/>
        </a:lnSpc>
        <a:spcBef>
          <a:spcPct val="0"/>
        </a:spcBef>
        <a:spcAft>
          <a:spcPct val="0"/>
        </a:spcAft>
        <a:defRPr sz="2933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8pPr>
      <a:lvl9pPr marL="1219261" algn="ctr" rtl="0" fontAlgn="base">
        <a:lnSpc>
          <a:spcPct val="90000"/>
        </a:lnSpc>
        <a:spcBef>
          <a:spcPct val="0"/>
        </a:spcBef>
        <a:spcAft>
          <a:spcPct val="0"/>
        </a:spcAft>
        <a:defRPr sz="2933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9pPr>
    </p:titleStyle>
    <p:bodyStyle>
      <a:lvl1pPr marL="152408" indent="-152408" algn="l" rtl="0" eaLnBrk="0" fontAlgn="base" hangingPunct="0">
        <a:lnSpc>
          <a:spcPct val="90000"/>
        </a:lnSpc>
        <a:spcBef>
          <a:spcPts val="667"/>
        </a:spcBef>
        <a:spcAft>
          <a:spcPct val="0"/>
        </a:spcAft>
        <a:buFont typeface="Arial" panose="020B0604020202020204" pitchFamily="34" charset="0"/>
        <a:buChar char="•"/>
        <a:defRPr sz="2133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457223" indent="-152408" algn="l" rtl="0" eaLnBrk="0" fontAlgn="base" hangingPunct="0">
        <a:lnSpc>
          <a:spcPct val="90000"/>
        </a:lnSpc>
        <a:spcBef>
          <a:spcPts val="333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762038" indent="-152408" algn="l" rtl="0" eaLnBrk="0" fontAlgn="base" hangingPunct="0">
        <a:lnSpc>
          <a:spcPct val="90000"/>
        </a:lnSpc>
        <a:spcBef>
          <a:spcPts val="333"/>
        </a:spcBef>
        <a:spcAft>
          <a:spcPct val="0"/>
        </a:spcAft>
        <a:buFont typeface="Arial" panose="020B0604020202020204" pitchFamily="34" charset="0"/>
        <a:buChar char="•"/>
        <a:defRPr sz="1333" kern="120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066853" indent="-152408" algn="l" rtl="0" eaLnBrk="0" fontAlgn="base" hangingPunct="0">
        <a:lnSpc>
          <a:spcPct val="90000"/>
        </a:lnSpc>
        <a:spcBef>
          <a:spcPts val="333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371669" indent="-152408" algn="l" rtl="0" eaLnBrk="0" fontAlgn="base" hangingPunct="0">
        <a:lnSpc>
          <a:spcPct val="90000"/>
        </a:lnSpc>
        <a:spcBef>
          <a:spcPts val="333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676484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E68DCCFD-9F15-4522-BAF6-85BE8CBBB2BE}"/>
              </a:ext>
            </a:extLst>
          </p:cNvPr>
          <p:cNvSpPr/>
          <p:nvPr/>
        </p:nvSpPr>
        <p:spPr>
          <a:xfrm rot="20134218">
            <a:off x="-969434" y="-64558"/>
            <a:ext cx="3818467" cy="84190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63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1B8A413D-E029-4CB7-9257-FCF2B783222C}"/>
              </a:ext>
            </a:extLst>
          </p:cNvPr>
          <p:cNvSpPr/>
          <p:nvPr/>
        </p:nvSpPr>
        <p:spPr>
          <a:xfrm rot="20913191">
            <a:off x="-2115609" y="-225426"/>
            <a:ext cx="4033309" cy="9284759"/>
          </a:xfrm>
          <a:prstGeom prst="rect">
            <a:avLst/>
          </a:prstGeom>
          <a:solidFill>
            <a:srgbClr val="F7C9C9"/>
          </a:solidFill>
          <a:ln>
            <a:solidFill>
              <a:srgbClr val="F7C9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63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120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AE89CDB9-F5AC-4188-88CF-B15DC7737860}"/>
              </a:ext>
            </a:extLst>
          </p:cNvPr>
          <p:cNvCxnSpPr/>
          <p:nvPr/>
        </p:nvCxnSpPr>
        <p:spPr>
          <a:xfrm flipV="1">
            <a:off x="0" y="885825"/>
            <a:ext cx="12208933" cy="21167"/>
          </a:xfrm>
          <a:prstGeom prst="line">
            <a:avLst/>
          </a:prstGeom>
          <a:ln w="76200">
            <a:solidFill>
              <a:srgbClr val="F7C9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09" name="Прямоугольник 3">
            <a:extLst>
              <a:ext uri="{FF2B5EF4-FFF2-40B4-BE49-F238E27FC236}">
                <a16:creationId xmlns:a16="http://schemas.microsoft.com/office/drawing/2014/main" id="{A7742B55-5745-4AF8-AC79-F85482D3BC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2509" y="0"/>
            <a:ext cx="996738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0963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бюджетное общеобразовательное учреждение 	«Лицей № 120 г. Челябинска»</a:t>
            </a:r>
          </a:p>
        </p:txBody>
      </p:sp>
      <p:sp>
        <p:nvSpPr>
          <p:cNvPr id="21511" name="Прямоугольник 1">
            <a:extLst>
              <a:ext uri="{FF2B5EF4-FFF2-40B4-BE49-F238E27FC236}">
                <a16:creationId xmlns:a16="http://schemas.microsoft.com/office/drawing/2014/main" id="{0EF990D1-FF99-40BB-9887-8BC0B56D9E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4141" y="1869151"/>
            <a:ext cx="6958515" cy="175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0963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667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технологической грамотности на уроках технологии в рамках методической лаборатории «Основы инжиниринга и финансовой эрудиции»</a:t>
            </a:r>
            <a:endParaRPr lang="ru-RU" altLang="ru-RU" sz="2667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2">
            <a:extLst>
              <a:ext uri="{FF2B5EF4-FFF2-40B4-BE49-F238E27FC236}">
                <a16:creationId xmlns:a16="http://schemas.microsoft.com/office/drawing/2014/main" id="{747D0D6E-6F50-4850-875B-8863E254DD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2860" y="4714596"/>
            <a:ext cx="63035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defTabSz="60963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Калинина Анна Валерьевна</a:t>
            </a:r>
          </a:p>
          <a:p>
            <a:pPr algn="r" defTabSz="60963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технологии, </a:t>
            </a:r>
          </a:p>
          <a:p>
            <a:pPr algn="r" defTabSz="60963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«Лицей № 120 г. Челябинска»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5A5BAA6-C057-415D-A59D-D012B5E79575}"/>
              </a:ext>
            </a:extLst>
          </p:cNvPr>
          <p:cNvSpPr txBox="1"/>
          <p:nvPr/>
        </p:nvSpPr>
        <p:spPr>
          <a:xfrm>
            <a:off x="-1016768" y="6118857"/>
            <a:ext cx="76313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defTabSz="60963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 апреля 2024г.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D83618-6D8F-47D8-9AC1-FD36EB334ACE}"/>
              </a:ext>
            </a:extLst>
          </p:cNvPr>
          <p:cNvSpPr/>
          <p:nvPr/>
        </p:nvSpPr>
        <p:spPr>
          <a:xfrm rot="2875947">
            <a:off x="8898561" y="1066247"/>
            <a:ext cx="4395259" cy="936730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sz="1200"/>
          </a:p>
        </p:txBody>
      </p:sp>
      <p:pic>
        <p:nvPicPr>
          <p:cNvPr id="13" name="Рисунок 10">
            <a:extLst>
              <a:ext uri="{FF2B5EF4-FFF2-40B4-BE49-F238E27FC236}">
                <a16:creationId xmlns:a16="http://schemas.microsoft.com/office/drawing/2014/main" id="{9713EF6D-E7CD-415A-B09A-3375E7CD7A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329" y="254198"/>
            <a:ext cx="1073103" cy="173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Прямоугольник 1">
            <a:extLst>
              <a:ext uri="{FF2B5EF4-FFF2-40B4-BE49-F238E27FC236}">
                <a16:creationId xmlns:a16="http://schemas.microsoft.com/office/drawing/2014/main" id="{66805A4D-A9D5-4CB0-89FD-CFC9D9AA94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3241" y="187579"/>
            <a:ext cx="1439433" cy="613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ru-RU" alt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</a:t>
            </a:r>
          </a:p>
        </p:txBody>
      </p:sp>
      <p:sp>
        <p:nvSpPr>
          <p:cNvPr id="15" name="Прямоугольник 11">
            <a:extLst>
              <a:ext uri="{FF2B5EF4-FFF2-40B4-BE49-F238E27FC236}">
                <a16:creationId xmlns:a16="http://schemas.microsoft.com/office/drawing/2014/main" id="{AEA0C28F-FABC-4727-8589-8BB5082800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8432" y="1395131"/>
            <a:ext cx="9898725" cy="4998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buFont typeface="Arial" panose="020B0604020202020204" pitchFamily="34" charset="0"/>
              <a:buNone/>
            </a:pPr>
            <a:r>
              <a:rPr lang="ru-RU" alt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Мороженое — древнее лакомство. Мороженого в мире теперь производится целая гора, а вот качество его с каждым годом становится все ниже и ниже. Консерванты,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желяторы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антиоксиданты, закрепители, усилители вкуса, ароматизаторы. Разумеется, производителей тоже можно понять: их продукт должен хорошо храниться, хорошо держать форму, долго не портиться – а иначе какая же торговая сеть его возьмет. Магазинное мороженое дорожает из-за импортной упаковки, стабилизаторов, эмульгаторов и разных других вещей. </a:t>
            </a:r>
          </a:p>
          <a:p>
            <a:pPr algn="just">
              <a:buFont typeface="Arial" panose="020B0604020202020204" pitchFamily="34" charset="0"/>
              <a:buNone/>
            </a:pP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В домашнем мороженом нет ни химии, ни упаковки. Получается, готовить пломбиры с </a:t>
            </a:r>
            <a:r>
              <a:rPr lang="ru-RU" alt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сорбетами</a:t>
            </a:r>
            <a:r>
              <a:rPr lang="ru-RU" alt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дома выгоднее. </a:t>
            </a:r>
          </a:p>
          <a:p>
            <a:pPr algn="just">
              <a:buFont typeface="Arial" panose="020B0604020202020204" pitchFamily="34" charset="0"/>
              <a:buNone/>
            </a:pPr>
            <a:endParaRPr lang="ru-RU" altLang="ru-RU" sz="1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ru-RU" altLang="ru-RU" sz="1800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Рецепт мороженного в домашних условиях: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Ингредиенты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200 г сливок для взбивания; 100 г сгущённого молока.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Приготовление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Взбейте холодные сливки до </a:t>
            </a:r>
            <a:r>
              <a:rPr lang="ru-RU" altLang="ru-RU" sz="18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кремообразной</a:t>
            </a:r>
            <a:r>
              <a:rPr lang="ru-RU" alt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консистенции. Затем смешайте их со сгущёнкой. Выложите массу в широкую форму, накройте плёнкой или крышкой и уберите в морозилку на 3–5 часов.</a:t>
            </a:r>
          </a:p>
          <a:p>
            <a:pPr algn="just">
              <a:spcBef>
                <a:spcPct val="0"/>
              </a:spcBef>
              <a:buFontTx/>
              <a:buNone/>
            </a:pPr>
            <a:endParaRPr lang="ru-RU" altLang="ru-RU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1ECCD8B-46B7-4189-9181-16AD72DB202C}"/>
              </a:ext>
            </a:extLst>
          </p:cNvPr>
          <p:cNvSpPr/>
          <p:nvPr/>
        </p:nvSpPr>
        <p:spPr>
          <a:xfrm>
            <a:off x="7935872" y="178388"/>
            <a:ext cx="52857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ПРЕДМЕТ   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</a:t>
            </a:r>
            <a:br>
              <a:rPr lang="ru-RU" alt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alt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7777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D83618-6D8F-47D8-9AC1-FD36EB334ACE}"/>
              </a:ext>
            </a:extLst>
          </p:cNvPr>
          <p:cNvSpPr/>
          <p:nvPr/>
        </p:nvSpPr>
        <p:spPr>
          <a:xfrm rot="2875947">
            <a:off x="8898561" y="1066247"/>
            <a:ext cx="4395259" cy="936730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sz="1200"/>
          </a:p>
        </p:txBody>
      </p:sp>
      <p:pic>
        <p:nvPicPr>
          <p:cNvPr id="13" name="Рисунок 10">
            <a:extLst>
              <a:ext uri="{FF2B5EF4-FFF2-40B4-BE49-F238E27FC236}">
                <a16:creationId xmlns:a16="http://schemas.microsoft.com/office/drawing/2014/main" id="{9713EF6D-E7CD-415A-B09A-3375E7CD7A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329" y="254198"/>
            <a:ext cx="1073103" cy="173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Прямоугольник 1">
            <a:extLst>
              <a:ext uri="{FF2B5EF4-FFF2-40B4-BE49-F238E27FC236}">
                <a16:creationId xmlns:a16="http://schemas.microsoft.com/office/drawing/2014/main" id="{66805A4D-A9D5-4CB0-89FD-CFC9D9AA94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3241" y="187579"/>
            <a:ext cx="1516762" cy="613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ru-RU" alt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1ECCD8B-46B7-4189-9181-16AD72DB202C}"/>
              </a:ext>
            </a:extLst>
          </p:cNvPr>
          <p:cNvSpPr/>
          <p:nvPr/>
        </p:nvSpPr>
        <p:spPr>
          <a:xfrm>
            <a:off x="7935872" y="178388"/>
            <a:ext cx="52857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ПРЕДМЕТ   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</a:t>
            </a:r>
            <a:br>
              <a:rPr lang="ru-RU" alt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alt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7" name="Прямоугольник 5">
            <a:extLst>
              <a:ext uri="{FF2B5EF4-FFF2-40B4-BE49-F238E27FC236}">
                <a16:creationId xmlns:a16="http://schemas.microsoft.com/office/drawing/2014/main" id="{D8E2568B-0876-4D68-A128-0D23AB12A2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3241" y="1903731"/>
            <a:ext cx="8695862" cy="2717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</a:pP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Какие бытовые приборы понадобятся для изготовления домашнего мороженого и в каком порядке их надо использовать?</a:t>
            </a:r>
          </a:p>
          <a:p>
            <a:pPr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endParaRPr lang="ru-RU" altLang="ru-RU" sz="3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45575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D83618-6D8F-47D8-9AC1-FD36EB334ACE}"/>
              </a:ext>
            </a:extLst>
          </p:cNvPr>
          <p:cNvSpPr/>
          <p:nvPr/>
        </p:nvSpPr>
        <p:spPr>
          <a:xfrm rot="2875947">
            <a:off x="8898561" y="1066247"/>
            <a:ext cx="4395259" cy="936730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sz="1200"/>
          </a:p>
        </p:txBody>
      </p:sp>
      <p:pic>
        <p:nvPicPr>
          <p:cNvPr id="13" name="Рисунок 10">
            <a:extLst>
              <a:ext uri="{FF2B5EF4-FFF2-40B4-BE49-F238E27FC236}">
                <a16:creationId xmlns:a16="http://schemas.microsoft.com/office/drawing/2014/main" id="{9713EF6D-E7CD-415A-B09A-3375E7CD7A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329" y="254198"/>
            <a:ext cx="1073103" cy="173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1ECCD8B-46B7-4189-9181-16AD72DB202C}"/>
              </a:ext>
            </a:extLst>
          </p:cNvPr>
          <p:cNvSpPr/>
          <p:nvPr/>
        </p:nvSpPr>
        <p:spPr>
          <a:xfrm>
            <a:off x="7935872" y="178388"/>
            <a:ext cx="52857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ПРЕДМЕТ   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</a:t>
            </a:r>
            <a:br>
              <a:rPr lang="ru-RU" alt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alt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8" name="Прямоугольник 18">
            <a:extLst>
              <a:ext uri="{FF2B5EF4-FFF2-40B4-BE49-F238E27FC236}">
                <a16:creationId xmlns:a16="http://schemas.microsoft.com/office/drawing/2014/main" id="{644EAB4D-DE73-4C9A-9FC1-99A1FD3E6F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8630" y="1179097"/>
            <a:ext cx="599916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3600" b="1" dirty="0">
                <a:solidFill>
                  <a:srgbClr val="00206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Планируемые результаты: </a:t>
            </a:r>
          </a:p>
        </p:txBody>
      </p:sp>
      <p:sp>
        <p:nvSpPr>
          <p:cNvPr id="9" name="Прямоугольник 16">
            <a:extLst>
              <a:ext uri="{FF2B5EF4-FFF2-40B4-BE49-F238E27FC236}">
                <a16:creationId xmlns:a16="http://schemas.microsoft.com/office/drawing/2014/main" id="{1EC105E0-06CB-4708-8315-A4F02220B4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8630" y="2233836"/>
            <a:ext cx="8945563" cy="30622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285750" indent="-28575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 typeface="Wingdings" panose="05000000000000000000" pitchFamily="2" charset="2"/>
              <a:buChar char="q"/>
              <a:defRPr/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способность понимать порядок действий, анализировать информацию через призму используемых инструментов в  процессе деятельности.</a:t>
            </a:r>
          </a:p>
          <a:p>
            <a:pPr marL="0" indent="0" algn="just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/>
            </a:pPr>
            <a:endParaRPr lang="ru-RU" altLang="ru-RU" sz="1800" dirty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59794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D83618-6D8F-47D8-9AC1-FD36EB334ACE}"/>
              </a:ext>
            </a:extLst>
          </p:cNvPr>
          <p:cNvSpPr/>
          <p:nvPr/>
        </p:nvSpPr>
        <p:spPr>
          <a:xfrm rot="2875947">
            <a:off x="8898561" y="1066247"/>
            <a:ext cx="4395259" cy="936730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sz="120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1ECCD8B-46B7-4189-9181-16AD72DB202C}"/>
              </a:ext>
            </a:extLst>
          </p:cNvPr>
          <p:cNvSpPr/>
          <p:nvPr/>
        </p:nvSpPr>
        <p:spPr>
          <a:xfrm>
            <a:off x="7935872" y="178388"/>
            <a:ext cx="52857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ПРЕДМЕТ   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</a:t>
            </a:r>
            <a:br>
              <a:rPr lang="ru-RU" alt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alt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7" name="Рисунок 15" descr="Лупа">
            <a:extLst>
              <a:ext uri="{FF2B5EF4-FFF2-40B4-BE49-F238E27FC236}">
                <a16:creationId xmlns:a16="http://schemas.microsoft.com/office/drawing/2014/main" id="{50E41B7F-66AA-4FE5-B450-B48132A11A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217644">
            <a:off x="515965" y="305718"/>
            <a:ext cx="1650862" cy="1653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11">
            <a:extLst>
              <a:ext uri="{FF2B5EF4-FFF2-40B4-BE49-F238E27FC236}">
                <a16:creationId xmlns:a16="http://schemas.microsoft.com/office/drawing/2014/main" id="{D03779C6-06F6-4C6B-929A-09C6D7B65E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29" y="1472731"/>
            <a:ext cx="2143285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ru-RU" alt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Ответ:</a:t>
            </a:r>
          </a:p>
        </p:txBody>
      </p:sp>
      <p:sp>
        <p:nvSpPr>
          <p:cNvPr id="11" name="Прямоугольник 1">
            <a:extLst>
              <a:ext uri="{FF2B5EF4-FFF2-40B4-BE49-F238E27FC236}">
                <a16:creationId xmlns:a16="http://schemas.microsoft.com/office/drawing/2014/main" id="{88AB7E4B-2D84-4EF7-98CD-D57BAC6ED8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11758" y="2644511"/>
            <a:ext cx="8014747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AutoNum type="arabicParenR"/>
            </a:pPr>
            <a:r>
              <a:rPr lang="ru-RU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Холодильник, миксер</a:t>
            </a:r>
          </a:p>
          <a:p>
            <a:pPr algn="just">
              <a:spcBef>
                <a:spcPct val="0"/>
              </a:spcBef>
              <a:buFontTx/>
              <a:buAutoNum type="arabicParenR"/>
            </a:pPr>
            <a:endParaRPr lang="ru-RU" alt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FontTx/>
              <a:buAutoNum type="arabicParenR"/>
            </a:pPr>
            <a:r>
              <a:rPr lang="ru-RU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Холодильник для охлаждения сливок, миксер для сбивания сливок,   холодильник для охлаждения мороженого </a:t>
            </a:r>
          </a:p>
        </p:txBody>
      </p:sp>
    </p:spTree>
    <p:extLst>
      <p:ext uri="{BB962C8B-B14F-4D97-AF65-F5344CB8AC3E}">
        <p14:creationId xmlns:p14="http://schemas.microsoft.com/office/powerpoint/2010/main" val="1758191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E68DCCFD-9F15-4522-BAF6-85BE8CBBB2BE}"/>
              </a:ext>
            </a:extLst>
          </p:cNvPr>
          <p:cNvSpPr/>
          <p:nvPr/>
        </p:nvSpPr>
        <p:spPr>
          <a:xfrm rot="20134218">
            <a:off x="-969434" y="-64558"/>
            <a:ext cx="3818467" cy="84190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63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1B8A413D-E029-4CB7-9257-FCF2B783222C}"/>
              </a:ext>
            </a:extLst>
          </p:cNvPr>
          <p:cNvSpPr/>
          <p:nvPr/>
        </p:nvSpPr>
        <p:spPr>
          <a:xfrm rot="20913191">
            <a:off x="-2115609" y="-225426"/>
            <a:ext cx="4033309" cy="9284759"/>
          </a:xfrm>
          <a:prstGeom prst="rect">
            <a:avLst/>
          </a:prstGeom>
          <a:solidFill>
            <a:srgbClr val="F7C9C9"/>
          </a:solidFill>
          <a:ln>
            <a:solidFill>
              <a:srgbClr val="F7C9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63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120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AE89CDB9-F5AC-4188-88CF-B15DC7737860}"/>
              </a:ext>
            </a:extLst>
          </p:cNvPr>
          <p:cNvCxnSpPr/>
          <p:nvPr/>
        </p:nvCxnSpPr>
        <p:spPr>
          <a:xfrm flipV="1">
            <a:off x="0" y="885825"/>
            <a:ext cx="12208933" cy="21167"/>
          </a:xfrm>
          <a:prstGeom prst="line">
            <a:avLst/>
          </a:prstGeom>
          <a:ln w="76200">
            <a:solidFill>
              <a:srgbClr val="F7C9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09" name="Прямоугольник 3">
            <a:extLst>
              <a:ext uri="{FF2B5EF4-FFF2-40B4-BE49-F238E27FC236}">
                <a16:creationId xmlns:a16="http://schemas.microsoft.com/office/drawing/2014/main" id="{A7742B55-5745-4AF8-AC79-F85482D3BC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2509" y="0"/>
            <a:ext cx="996738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0963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>
                <a:solidFill>
                  <a:srgbClr val="C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бюджетное общеобразовательное учреждение 	«Лицей № 120 г. Челябинска»</a:t>
            </a:r>
          </a:p>
        </p:txBody>
      </p:sp>
      <p:sp>
        <p:nvSpPr>
          <p:cNvPr id="21510" name="Прямоугольник 2">
            <a:extLst>
              <a:ext uri="{FF2B5EF4-FFF2-40B4-BE49-F238E27FC236}">
                <a16:creationId xmlns:a16="http://schemas.microsoft.com/office/drawing/2014/main" id="{F4F7B2E8-B449-415D-8752-CB8149AC05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2860" y="4714596"/>
            <a:ext cx="63035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defTabSz="60963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Калинина Анна Валерьевна</a:t>
            </a:r>
          </a:p>
          <a:p>
            <a:pPr algn="r" defTabSz="60963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технологии, </a:t>
            </a:r>
          </a:p>
          <a:p>
            <a:pPr algn="r" defTabSz="60963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«Лицей № 120 г. Челябинска»</a:t>
            </a:r>
          </a:p>
        </p:txBody>
      </p:sp>
      <p:sp>
        <p:nvSpPr>
          <p:cNvPr id="21511" name="Прямоугольник 1">
            <a:extLst>
              <a:ext uri="{FF2B5EF4-FFF2-40B4-BE49-F238E27FC236}">
                <a16:creationId xmlns:a16="http://schemas.microsoft.com/office/drawing/2014/main" id="{0EF990D1-FF99-40BB-9887-8BC0B56D9E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4141" y="1869151"/>
            <a:ext cx="6958515" cy="175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defTabSz="60963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667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технологической грамотности на уроках технологии в рамках методической лаборатории «Основы инжиниринга и финансовой эрудиции»</a:t>
            </a:r>
            <a:endParaRPr lang="ru-RU" altLang="ru-RU" sz="2667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2416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08B0849A-5596-43E1-82C1-A6A0C07D9229}"/>
              </a:ext>
            </a:extLst>
          </p:cNvPr>
          <p:cNvSpPr/>
          <p:nvPr/>
        </p:nvSpPr>
        <p:spPr>
          <a:xfrm rot="2831609">
            <a:off x="7942262" y="1222905"/>
            <a:ext cx="5586942" cy="9863667"/>
          </a:xfrm>
          <a:prstGeom prst="rect">
            <a:avLst/>
          </a:prstGeom>
          <a:solidFill>
            <a:srgbClr val="F7C9C9"/>
          </a:solidFill>
          <a:ln>
            <a:solidFill>
              <a:srgbClr val="F7C9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63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120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21C2F7A-AE7B-4270-AD18-A658D48945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92315" y="163579"/>
            <a:ext cx="1603230" cy="1633644"/>
          </a:xfrm>
          <a:prstGeom prst="rect">
            <a:avLst/>
          </a:prstGeom>
        </p:spPr>
      </p:pic>
      <p:sp>
        <p:nvSpPr>
          <p:cNvPr id="8" name="object 2">
            <a:extLst>
              <a:ext uri="{FF2B5EF4-FFF2-40B4-BE49-F238E27FC236}">
                <a16:creationId xmlns:a16="http://schemas.microsoft.com/office/drawing/2014/main" id="{F0139282-136F-4E6D-B325-ABA8BB7E9106}"/>
              </a:ext>
            </a:extLst>
          </p:cNvPr>
          <p:cNvSpPr txBox="1">
            <a:spLocks/>
          </p:cNvSpPr>
          <p:nvPr/>
        </p:nvSpPr>
        <p:spPr>
          <a:xfrm>
            <a:off x="298543" y="440358"/>
            <a:ext cx="10720556" cy="3329438"/>
          </a:xfrm>
          <a:prstGeom prst="rect">
            <a:avLst/>
          </a:prstGeom>
        </p:spPr>
        <p:txBody>
          <a:bodyPr vert="horz" wrap="square" lIns="0" tIns="95250" rIns="0" bIns="0" rtlCol="0">
            <a:spAutoFit/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933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933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933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933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933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304815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933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609630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933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914446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933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1219261"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933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marL="12700" marR="5080" algn="l">
              <a:lnSpc>
                <a:spcPts val="5190"/>
              </a:lnSpc>
              <a:spcBef>
                <a:spcPts val="750"/>
              </a:spcBef>
            </a:pPr>
            <a:r>
              <a:rPr lang="ru-RU" b="1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«Технологически</a:t>
            </a:r>
            <a:r>
              <a:rPr lang="ru-RU" b="1" spc="-1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грамотный</a:t>
            </a:r>
            <a:r>
              <a:rPr lang="ru-RU" b="1" spc="-17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</a:t>
            </a:r>
            <a:r>
              <a:rPr lang="ru-RU" b="1" spc="-107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понимает</a:t>
            </a:r>
            <a:r>
              <a:rPr lang="ru-RU" b="1" spc="-1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</a:t>
            </a:r>
            <a:r>
              <a:rPr lang="ru-RU" b="1" spc="-1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spc="-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b="1" spc="-8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spc="-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повседневной</a:t>
            </a:r>
            <a:r>
              <a:rPr lang="ru-RU" b="1" spc="-14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spc="-3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</a:t>
            </a:r>
            <a:r>
              <a:rPr lang="ru-RU" b="1" spc="-16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b="1" spc="-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spc="-2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пути, в котором он формирует мир»</a:t>
            </a:r>
            <a:endParaRPr lang="ru-RU" spc="-25" dirty="0"/>
          </a:p>
          <a:p>
            <a:pPr marL="12700" algn="r">
              <a:lnSpc>
                <a:spcPts val="5105"/>
              </a:lnSpc>
            </a:pPr>
            <a:r>
              <a:rPr lang="ru-RU" spc="-2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Международная ассоциация  </a:t>
            </a:r>
          </a:p>
          <a:p>
            <a:pPr marL="12700" algn="r">
              <a:lnSpc>
                <a:spcPts val="5105"/>
              </a:lnSpc>
            </a:pPr>
            <a:r>
              <a:rPr lang="ru-RU" spc="-25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технологического образования ITEA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860C49FA-5BDA-4B5A-8F1F-ABC2C5053635}"/>
              </a:ext>
            </a:extLst>
          </p:cNvPr>
          <p:cNvSpPr/>
          <p:nvPr/>
        </p:nvSpPr>
        <p:spPr>
          <a:xfrm>
            <a:off x="1080304" y="4083436"/>
            <a:ext cx="1036705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Технологическая грамотность </a:t>
            </a:r>
            <a:r>
              <a:rPr lang="ru-RU" sz="28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— это совокупность знаний, умений и навыков в предметной области «Технология», полученных каждым человеком за период обучения и в процессе трудовой деятельности.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D83618-6D8F-47D8-9AC1-FD36EB334ACE}"/>
              </a:ext>
            </a:extLst>
          </p:cNvPr>
          <p:cNvSpPr/>
          <p:nvPr/>
        </p:nvSpPr>
        <p:spPr>
          <a:xfrm rot="2875947">
            <a:off x="8319559" y="1069975"/>
            <a:ext cx="4395259" cy="936730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sz="1200"/>
          </a:p>
        </p:txBody>
      </p:sp>
      <p:sp>
        <p:nvSpPr>
          <p:cNvPr id="14" name="Скругленный прямоугольник 13">
            <a:extLst>
              <a:ext uri="{FF2B5EF4-FFF2-40B4-BE49-F238E27FC236}">
                <a16:creationId xmlns:a16="http://schemas.microsoft.com/office/drawing/2014/main" id="{F05B529E-7B91-4A9E-80F7-E5BFD0ECCDD1}"/>
              </a:ext>
            </a:extLst>
          </p:cNvPr>
          <p:cNvSpPr/>
          <p:nvPr/>
        </p:nvSpPr>
        <p:spPr>
          <a:xfrm>
            <a:off x="5827183" y="3745442"/>
            <a:ext cx="4661959" cy="131445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1200"/>
          </a:p>
        </p:txBody>
      </p:sp>
      <p:sp>
        <p:nvSpPr>
          <p:cNvPr id="13" name="Скругленный прямоугольник 12">
            <a:extLst>
              <a:ext uri="{FF2B5EF4-FFF2-40B4-BE49-F238E27FC236}">
                <a16:creationId xmlns:a16="http://schemas.microsoft.com/office/drawing/2014/main" id="{7B326595-6F24-408E-852C-FC5B0983AE59}"/>
              </a:ext>
            </a:extLst>
          </p:cNvPr>
          <p:cNvSpPr/>
          <p:nvPr/>
        </p:nvSpPr>
        <p:spPr>
          <a:xfrm>
            <a:off x="5855759" y="2351617"/>
            <a:ext cx="4633383" cy="861483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1200"/>
          </a:p>
        </p:txBody>
      </p:sp>
      <p:pic>
        <p:nvPicPr>
          <p:cNvPr id="31749" name="Picture 4" descr="https://i.ytimg.com/vi/m7B2JyIxyAM/maxresdefault.jpg">
            <a:extLst>
              <a:ext uri="{FF2B5EF4-FFF2-40B4-BE49-F238E27FC236}">
                <a16:creationId xmlns:a16="http://schemas.microsoft.com/office/drawing/2014/main" id="{6F888F0B-D999-4F11-B7D0-F1B95D5C52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64" r="3349"/>
          <a:stretch>
            <a:fillRect/>
          </a:stretch>
        </p:blipFill>
        <p:spPr bwMode="auto">
          <a:xfrm>
            <a:off x="1574800" y="247650"/>
            <a:ext cx="3008842" cy="152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Скругленный прямоугольник 1">
            <a:extLst>
              <a:ext uri="{FF2B5EF4-FFF2-40B4-BE49-F238E27FC236}">
                <a16:creationId xmlns:a16="http://schemas.microsoft.com/office/drawing/2014/main" id="{A2A28FDA-F5B0-4B7C-9304-997ACC76694B}"/>
              </a:ext>
            </a:extLst>
          </p:cNvPr>
          <p:cNvSpPr/>
          <p:nvPr/>
        </p:nvSpPr>
        <p:spPr>
          <a:xfrm>
            <a:off x="2186517" y="2424642"/>
            <a:ext cx="2918883" cy="18415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C00000"/>
                </a:solidFill>
              </a:rPr>
              <a:t>Цель: </a:t>
            </a:r>
            <a:r>
              <a:rPr lang="ru-RU" sz="1600" dirty="0">
                <a:solidFill>
                  <a:srgbClr val="C00000"/>
                </a:solidFill>
              </a:rPr>
              <a:t>обеспечение конкурентоспособности и качества  российского образования </a:t>
            </a:r>
            <a:endParaRPr lang="ru-RU" sz="1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751" name="Прямоугольник 2">
            <a:extLst>
              <a:ext uri="{FF2B5EF4-FFF2-40B4-BE49-F238E27FC236}">
                <a16:creationId xmlns:a16="http://schemas.microsoft.com/office/drawing/2014/main" id="{F92BD346-0684-418C-9D95-19CE7B28CE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5759" y="3732742"/>
            <a:ext cx="4572000" cy="1156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6191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algn="just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ru-RU" altLang="ru-RU" sz="1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грамотное </a:t>
            </a:r>
            <a:r>
              <a:rPr lang="ru-RU" altLang="ru-RU" sz="16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педагогическое сопровождение подростка как будущего работника современного производства</a:t>
            </a:r>
            <a:endParaRPr lang="ru-RU" altLang="ru-RU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752" name="Прямоугольник 1">
            <a:extLst>
              <a:ext uri="{FF2B5EF4-FFF2-40B4-BE49-F238E27FC236}">
                <a16:creationId xmlns:a16="http://schemas.microsoft.com/office/drawing/2014/main" id="{27EB7477-7D41-4E9D-A839-7C0DDABAFA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7684" y="831850"/>
            <a:ext cx="8310033" cy="748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altLang="ru-RU" sz="2133">
                <a:latin typeface="Times New Roman" panose="02020603050405020304" pitchFamily="18" charset="0"/>
                <a:cs typeface="Times New Roman" panose="02020603050405020304" pitchFamily="18" charset="0"/>
              </a:rPr>
              <a:t>Указ Президента РФ от 7 мая 2018г. №204 «О национальных целях и стратегических задачах развития РФ на период до 2024 года»</a:t>
            </a:r>
            <a:endParaRPr lang="ru-RU" altLang="ru-RU" sz="2133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>
            <a:extLst>
              <a:ext uri="{FF2B5EF4-FFF2-40B4-BE49-F238E27FC236}">
                <a16:creationId xmlns:a16="http://schemas.microsoft.com/office/drawing/2014/main" id="{056B6765-F15F-411A-822B-013498DC53CB}"/>
              </a:ext>
            </a:extLst>
          </p:cNvPr>
          <p:cNvSpPr/>
          <p:nvPr/>
        </p:nvSpPr>
        <p:spPr>
          <a:xfrm>
            <a:off x="2197100" y="5213350"/>
            <a:ext cx="3024717" cy="1080559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УСПЕШНОЕ СОЦИАЛЬНО – ЭКОНОМИЧЕСКОЕ РАЗВИТИЕ РФ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0" name="Стрелка вниз 9">
            <a:extLst>
              <a:ext uri="{FF2B5EF4-FFF2-40B4-BE49-F238E27FC236}">
                <a16:creationId xmlns:a16="http://schemas.microsoft.com/office/drawing/2014/main" id="{70E3084C-650D-4442-86DA-51E35CF6E8FE}"/>
              </a:ext>
            </a:extLst>
          </p:cNvPr>
          <p:cNvSpPr/>
          <p:nvPr/>
        </p:nvSpPr>
        <p:spPr>
          <a:xfrm>
            <a:off x="3238501" y="4586817"/>
            <a:ext cx="1051983" cy="409575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/>
          </a:p>
        </p:txBody>
      </p:sp>
      <p:sp>
        <p:nvSpPr>
          <p:cNvPr id="11" name="Стрелка вниз 10">
            <a:extLst>
              <a:ext uri="{FF2B5EF4-FFF2-40B4-BE49-F238E27FC236}">
                <a16:creationId xmlns:a16="http://schemas.microsoft.com/office/drawing/2014/main" id="{6C1AAAE9-9D94-4018-A0F1-4F47D34AC0BE}"/>
              </a:ext>
            </a:extLst>
          </p:cNvPr>
          <p:cNvSpPr/>
          <p:nvPr/>
        </p:nvSpPr>
        <p:spPr>
          <a:xfrm>
            <a:off x="3134784" y="1805517"/>
            <a:ext cx="1051983" cy="408517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/>
          </a:p>
        </p:txBody>
      </p:sp>
      <p:sp>
        <p:nvSpPr>
          <p:cNvPr id="31756" name="Прямоугольник 11">
            <a:extLst>
              <a:ext uri="{FF2B5EF4-FFF2-40B4-BE49-F238E27FC236}">
                <a16:creationId xmlns:a16="http://schemas.microsoft.com/office/drawing/2014/main" id="{A6E6C345-8653-4CC5-A778-556CDD51CD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1" y="2581275"/>
            <a:ext cx="376910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6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раскрыть способности </a:t>
            </a:r>
            <a:r>
              <a:rPr lang="ru-RU" altLang="ru-RU" sz="16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каждого ученика</a:t>
            </a:r>
            <a:endParaRPr lang="ru-RU" altLang="ru-RU" sz="160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трелка вправо 14">
            <a:extLst>
              <a:ext uri="{FF2B5EF4-FFF2-40B4-BE49-F238E27FC236}">
                <a16:creationId xmlns:a16="http://schemas.microsoft.com/office/drawing/2014/main" id="{32641DBF-B03C-4712-B125-6A7BC12DA500}"/>
              </a:ext>
            </a:extLst>
          </p:cNvPr>
          <p:cNvSpPr/>
          <p:nvPr/>
        </p:nvSpPr>
        <p:spPr>
          <a:xfrm>
            <a:off x="5335059" y="2391834"/>
            <a:ext cx="341841" cy="631825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1200"/>
          </a:p>
        </p:txBody>
      </p:sp>
      <p:sp>
        <p:nvSpPr>
          <p:cNvPr id="16" name="Стрелка вправо 15">
            <a:extLst>
              <a:ext uri="{FF2B5EF4-FFF2-40B4-BE49-F238E27FC236}">
                <a16:creationId xmlns:a16="http://schemas.microsoft.com/office/drawing/2014/main" id="{BEC5F609-1399-4904-838C-A1D47FFA6ED8}"/>
              </a:ext>
            </a:extLst>
          </p:cNvPr>
          <p:cNvSpPr/>
          <p:nvPr/>
        </p:nvSpPr>
        <p:spPr>
          <a:xfrm>
            <a:off x="5309659" y="3770842"/>
            <a:ext cx="341841" cy="631825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1200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EFCE3EA0-C0C6-43D2-9C99-26CEDA6573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92315" y="163579"/>
            <a:ext cx="1603230" cy="163364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95ED981-99E2-4AEF-BBD3-8FFEA0963B84}"/>
              </a:ext>
            </a:extLst>
          </p:cNvPr>
          <p:cNvSpPr/>
          <p:nvPr/>
        </p:nvSpPr>
        <p:spPr>
          <a:xfrm rot="2875947">
            <a:off x="8319559" y="1069975"/>
            <a:ext cx="4395259" cy="936730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963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Скругленный прямоугольник 7">
            <a:extLst>
              <a:ext uri="{FF2B5EF4-FFF2-40B4-BE49-F238E27FC236}">
                <a16:creationId xmlns:a16="http://schemas.microsoft.com/office/drawing/2014/main" id="{7E114083-0023-453C-B484-9BE163683AE1}"/>
              </a:ext>
            </a:extLst>
          </p:cNvPr>
          <p:cNvSpPr/>
          <p:nvPr/>
        </p:nvSpPr>
        <p:spPr>
          <a:xfrm>
            <a:off x="965200" y="4031193"/>
            <a:ext cx="10507133" cy="2131483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defTabSz="609630">
              <a:defRPr/>
            </a:pPr>
            <a:endParaRPr lang="ru-RU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Скругленный прямоугольник 6">
            <a:extLst>
              <a:ext uri="{FF2B5EF4-FFF2-40B4-BE49-F238E27FC236}">
                <a16:creationId xmlns:a16="http://schemas.microsoft.com/office/drawing/2014/main" id="{1CAACFE7-9EFF-4E5D-B200-987E70991D22}"/>
              </a:ext>
            </a:extLst>
          </p:cNvPr>
          <p:cNvSpPr/>
          <p:nvPr/>
        </p:nvSpPr>
        <p:spPr>
          <a:xfrm>
            <a:off x="770467" y="2115609"/>
            <a:ext cx="10761133" cy="1313391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defTabSz="609630">
              <a:defRPr/>
            </a:pPr>
            <a:endParaRPr lang="ru-RU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Скругленный прямоугольник 5">
            <a:extLst>
              <a:ext uri="{FF2B5EF4-FFF2-40B4-BE49-F238E27FC236}">
                <a16:creationId xmlns:a16="http://schemas.microsoft.com/office/drawing/2014/main" id="{38AE90B7-C235-409B-B42C-3F80553DA36D}"/>
              </a:ext>
            </a:extLst>
          </p:cNvPr>
          <p:cNvSpPr/>
          <p:nvPr/>
        </p:nvSpPr>
        <p:spPr>
          <a:xfrm>
            <a:off x="694267" y="646642"/>
            <a:ext cx="10778067" cy="102870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defTabSz="609630">
              <a:defRPr/>
            </a:pPr>
            <a:endParaRPr lang="ru-RU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774" name="Прямоугольник 3">
            <a:extLst>
              <a:ext uri="{FF2B5EF4-FFF2-40B4-BE49-F238E27FC236}">
                <a16:creationId xmlns:a16="http://schemas.microsoft.com/office/drawing/2014/main" id="{36C529F1-8295-4346-9ED9-4737F14FFF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3533" y="576792"/>
            <a:ext cx="10769600" cy="305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algn="just" defTabSz="60963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867" b="1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Функциональная грамотность – способность человека вступать в отношения с внешней средой и максимально быстро адаптироваться и функционировать в ней. </a:t>
            </a:r>
          </a:p>
          <a:p>
            <a:pPr algn="just" defTabSz="60963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867" b="1">
              <a:solidFill>
                <a:prstClr val="black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 defTabSz="60963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867" b="1">
              <a:solidFill>
                <a:prstClr val="black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algn="just" defTabSz="60963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1867" b="1">
                <a:solidFill>
                  <a:prstClr val="black"/>
                </a:solidFill>
                <a:latin typeface="Times New Roman" panose="0202060305040502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Важная цель:  обучить мобильную личность, способную при необходимости быстро менять профессию, осваивать новые социальные роли и функции, быть конкурентоспособным.</a:t>
            </a:r>
          </a:p>
          <a:p>
            <a:pPr defTabSz="60963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1867" b="1">
              <a:solidFill>
                <a:srgbClr val="0070C0"/>
              </a:solidFill>
              <a:latin typeface="Times New Roman" panose="02020603050405020304" pitchFamily="18" charset="0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Стрелка вниз 1">
            <a:extLst>
              <a:ext uri="{FF2B5EF4-FFF2-40B4-BE49-F238E27FC236}">
                <a16:creationId xmlns:a16="http://schemas.microsoft.com/office/drawing/2014/main" id="{9B8DBA1C-7236-4EF4-8EC8-A05969CD0182}"/>
              </a:ext>
            </a:extLst>
          </p:cNvPr>
          <p:cNvSpPr/>
          <p:nvPr/>
        </p:nvSpPr>
        <p:spPr>
          <a:xfrm>
            <a:off x="4267200" y="1743075"/>
            <a:ext cx="3403600" cy="304800"/>
          </a:xfrm>
          <a:prstGeom prst="downArrow">
            <a:avLst/>
          </a:prstGeom>
          <a:solidFill>
            <a:srgbClr val="F7C9C9"/>
          </a:solidFill>
          <a:ln>
            <a:solidFill>
              <a:srgbClr val="F7C9C9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defTabSz="60963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12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776" name="Прямоугольник 2">
            <a:extLst>
              <a:ext uri="{FF2B5EF4-FFF2-40B4-BE49-F238E27FC236}">
                <a16:creationId xmlns:a16="http://schemas.microsoft.com/office/drawing/2014/main" id="{D616C845-36EC-4E30-87EF-18A78ED3AA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7650" y="4363509"/>
            <a:ext cx="8991600" cy="1479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508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indent="167225" algn="just" defTabSz="609630" eaLnBrk="0" fontAlgn="base" hangingPunct="0">
              <a:lnSpc>
                <a:spcPct val="107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133" b="1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Технологическая грамотность, то есть способность к творческой преобразующей деятельности, является не профессиональным, а личным качеством, которое необходимо формировать задолго до начала профессиональной деятельности. </a:t>
            </a:r>
            <a:endParaRPr lang="ru-RU" altLang="ru-RU" sz="2133" b="1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Стрелка вниз 8">
            <a:extLst>
              <a:ext uri="{FF2B5EF4-FFF2-40B4-BE49-F238E27FC236}">
                <a16:creationId xmlns:a16="http://schemas.microsoft.com/office/drawing/2014/main" id="{D9EFBA7D-F9F8-4A6A-9CD4-7C2202FE6E4B}"/>
              </a:ext>
            </a:extLst>
          </p:cNvPr>
          <p:cNvSpPr/>
          <p:nvPr/>
        </p:nvSpPr>
        <p:spPr>
          <a:xfrm>
            <a:off x="4436533" y="3494617"/>
            <a:ext cx="3403600" cy="455083"/>
          </a:xfrm>
          <a:prstGeom prst="downArrow">
            <a:avLst/>
          </a:prstGeom>
          <a:solidFill>
            <a:srgbClr val="F7C9C9"/>
          </a:solidFill>
          <a:ln>
            <a:solidFill>
              <a:srgbClr val="F7C9C9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defTabSz="60963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sz="1200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DEB2A8E-54F0-4565-A4D4-5251857470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6108" y="1857934"/>
            <a:ext cx="6141156" cy="4090009"/>
          </a:xfrm>
          <a:prstGeom prst="rect">
            <a:avLst/>
          </a:prstGeom>
        </p:spPr>
      </p:pic>
      <p:sp>
        <p:nvSpPr>
          <p:cNvPr id="4" name="object 6">
            <a:extLst>
              <a:ext uri="{FF2B5EF4-FFF2-40B4-BE49-F238E27FC236}">
                <a16:creationId xmlns:a16="http://schemas.microsoft.com/office/drawing/2014/main" id="{7402974D-BC16-4C9A-8EEF-0DC333D8E097}"/>
              </a:ext>
            </a:extLst>
          </p:cNvPr>
          <p:cNvSpPr txBox="1">
            <a:spLocks/>
          </p:cNvSpPr>
          <p:nvPr/>
        </p:nvSpPr>
        <p:spPr>
          <a:xfrm>
            <a:off x="4386453" y="681304"/>
            <a:ext cx="2661285" cy="874394"/>
          </a:xfrm>
          <a:prstGeom prst="rect">
            <a:avLst/>
          </a:prstGeom>
        </p:spPr>
        <p:txBody>
          <a:bodyPr vert="horz" wrap="square" lIns="0" tIns="56515" rIns="0" bIns="0" rtlCol="0">
            <a:spAutoFit/>
          </a:bodyPr>
          <a:lstStyle>
            <a:lvl1pPr>
              <a:defRPr sz="4800" b="0" i="0">
                <a:solidFill>
                  <a:schemeClr val="tx1"/>
                </a:solidFill>
                <a:latin typeface="Calibri Light"/>
                <a:ea typeface="+mj-ea"/>
                <a:cs typeface="Calibri Light"/>
              </a:defRPr>
            </a:lvl1pPr>
          </a:lstStyle>
          <a:p>
            <a:pPr marL="307975" marR="5080" indent="-295910">
              <a:lnSpc>
                <a:spcPts val="3200"/>
              </a:lnSpc>
              <a:spcBef>
                <a:spcPts val="445"/>
              </a:spcBef>
            </a:pPr>
            <a:r>
              <a:rPr lang="ru-RU" sz="2900" kern="0" spc="-270" dirty="0">
                <a:solidFill>
                  <a:srgbClr val="FFFFFF"/>
                </a:solidFill>
                <a:latin typeface="Calibri"/>
                <a:cs typeface="Calibri"/>
              </a:rPr>
              <a:t>Т</a:t>
            </a:r>
            <a:r>
              <a:rPr lang="ru-RU" sz="2900" kern="0" spc="-35" dirty="0">
                <a:solidFill>
                  <a:srgbClr val="FFFFFF"/>
                </a:solidFill>
                <a:latin typeface="Calibri"/>
                <a:cs typeface="Calibri"/>
              </a:rPr>
              <a:t>е</a:t>
            </a:r>
            <a:r>
              <a:rPr lang="ru-RU" sz="2900" kern="0" spc="-15" dirty="0">
                <a:solidFill>
                  <a:srgbClr val="FFFFFF"/>
                </a:solidFill>
                <a:latin typeface="Calibri"/>
                <a:cs typeface="Calibri"/>
              </a:rPr>
              <a:t>х</a:t>
            </a:r>
            <a:r>
              <a:rPr lang="ru-RU" sz="2900" kern="0" dirty="0">
                <a:solidFill>
                  <a:srgbClr val="FFFFFF"/>
                </a:solidFill>
                <a:latin typeface="Calibri"/>
                <a:cs typeface="Calibri"/>
              </a:rPr>
              <a:t>н</a:t>
            </a:r>
            <a:r>
              <a:rPr lang="ru-RU" sz="2900" kern="0" spc="-40" dirty="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lang="ru-RU" sz="2900" kern="0" spc="-5" dirty="0">
                <a:solidFill>
                  <a:srgbClr val="FFFFFF"/>
                </a:solidFill>
                <a:latin typeface="Calibri"/>
                <a:cs typeface="Calibri"/>
              </a:rPr>
              <a:t>л</a:t>
            </a:r>
            <a:r>
              <a:rPr lang="ru-RU" sz="2900" kern="0" spc="5" dirty="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lang="ru-RU" sz="2900" kern="0" dirty="0">
                <a:solidFill>
                  <a:srgbClr val="FFFFFF"/>
                </a:solidFill>
                <a:latin typeface="Calibri"/>
                <a:cs typeface="Calibri"/>
              </a:rPr>
              <a:t>г</a:t>
            </a:r>
            <a:r>
              <a:rPr lang="ru-RU" sz="2900" kern="0" spc="-10" dirty="0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r>
              <a:rPr lang="ru-RU" sz="2900" kern="0" dirty="0">
                <a:solidFill>
                  <a:srgbClr val="FFFFFF"/>
                </a:solidFill>
                <a:latin typeface="Calibri"/>
                <a:cs typeface="Calibri"/>
              </a:rPr>
              <a:t>чес</a:t>
            </a:r>
            <a:r>
              <a:rPr lang="ru-RU" sz="2900" kern="0" spc="-65" dirty="0">
                <a:solidFill>
                  <a:srgbClr val="FFFFFF"/>
                </a:solidFill>
                <a:latin typeface="Calibri"/>
                <a:cs typeface="Calibri"/>
              </a:rPr>
              <a:t>к</a:t>
            </a:r>
            <a:r>
              <a:rPr lang="ru-RU" sz="2900" kern="0" spc="-5" dirty="0">
                <a:solidFill>
                  <a:srgbClr val="FFFFFF"/>
                </a:solidFill>
                <a:latin typeface="Calibri"/>
                <a:cs typeface="Calibri"/>
              </a:rPr>
              <a:t>ое  </a:t>
            </a:r>
            <a:r>
              <a:rPr lang="ru-RU" sz="2900" kern="0" dirty="0">
                <a:solidFill>
                  <a:srgbClr val="FFFFFF"/>
                </a:solidFill>
                <a:latin typeface="Calibri"/>
                <a:cs typeface="Calibri"/>
              </a:rPr>
              <a:t>образование</a:t>
            </a:r>
            <a:endParaRPr lang="ru-RU" sz="2900" kern="0" dirty="0">
              <a:latin typeface="Calibri"/>
              <a:cs typeface="Calibri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A09416B-6885-4B9D-B2A5-F174B5FDED0B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480420" y="530186"/>
            <a:ext cx="3231160" cy="1176630"/>
          </a:xfrm>
          <a:prstGeom prst="roundRect">
            <a:avLst>
              <a:gd name="adj" fmla="val 8594"/>
            </a:avLst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accent1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object 16">
            <a:extLst>
              <a:ext uri="{FF2B5EF4-FFF2-40B4-BE49-F238E27FC236}">
                <a16:creationId xmlns:a16="http://schemas.microsoft.com/office/drawing/2014/main" id="{61DA682D-E46F-4F05-B50D-39729519DD06}"/>
              </a:ext>
            </a:extLst>
          </p:cNvPr>
          <p:cNvSpPr txBox="1"/>
          <p:nvPr/>
        </p:nvSpPr>
        <p:spPr>
          <a:xfrm>
            <a:off x="724613" y="5215374"/>
            <a:ext cx="2635885" cy="874394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accent1"/>
            </a:solidFill>
          </a:ln>
        </p:spPr>
        <p:txBody>
          <a:bodyPr vert="horz" wrap="square" lIns="0" tIns="57785" rIns="0" bIns="0" rtlCol="0">
            <a:spAutoFit/>
          </a:bodyPr>
          <a:lstStyle/>
          <a:p>
            <a:pPr marL="341630" marR="5080" indent="-329565">
              <a:lnSpc>
                <a:spcPts val="3190"/>
              </a:lnSpc>
              <a:spcBef>
                <a:spcPts val="455"/>
              </a:spcBef>
            </a:pPr>
            <a:r>
              <a:rPr sz="2900" dirty="0">
                <a:ln w="0"/>
                <a:solidFill>
                  <a:schemeClr val="accent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Calibri"/>
              </a:rPr>
              <a:t>Технологическая  грамотность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D01C87E-2B68-4C3B-9D58-23AA1FEDFBFE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58000" contrast="19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419415" y="4922431"/>
            <a:ext cx="3158002" cy="1176630"/>
          </a:xfrm>
          <a:prstGeom prst="roundRect">
            <a:avLst>
              <a:gd name="adj" fmla="val 8594"/>
            </a:avLst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accent1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object 17">
            <a:extLst>
              <a:ext uri="{FF2B5EF4-FFF2-40B4-BE49-F238E27FC236}">
                <a16:creationId xmlns:a16="http://schemas.microsoft.com/office/drawing/2014/main" id="{62608628-EE33-4E60-984A-A5BE779660D1}"/>
              </a:ext>
            </a:extLst>
          </p:cNvPr>
          <p:cNvSpPr/>
          <p:nvPr/>
        </p:nvSpPr>
        <p:spPr>
          <a:xfrm rot="17414445">
            <a:off x="8999963" y="1960371"/>
            <a:ext cx="1662305" cy="2071416"/>
          </a:xfrm>
          <a:custGeom>
            <a:avLst/>
            <a:gdLst/>
            <a:ahLst/>
            <a:cxnLst/>
            <a:rect l="l" t="t" r="r" b="b"/>
            <a:pathLst>
              <a:path w="1241425" h="1667510">
                <a:moveTo>
                  <a:pt x="1166621" y="0"/>
                </a:moveTo>
                <a:lnTo>
                  <a:pt x="810006" y="74295"/>
                </a:lnTo>
                <a:lnTo>
                  <a:pt x="896112" y="130810"/>
                </a:lnTo>
                <a:lnTo>
                  <a:pt x="86106" y="1367409"/>
                </a:lnTo>
                <a:lnTo>
                  <a:pt x="0" y="1310894"/>
                </a:lnTo>
                <a:lnTo>
                  <a:pt x="74294" y="1667510"/>
                </a:lnTo>
                <a:lnTo>
                  <a:pt x="430910" y="1593215"/>
                </a:lnTo>
                <a:lnTo>
                  <a:pt x="344804" y="1536700"/>
                </a:lnTo>
                <a:lnTo>
                  <a:pt x="1154683" y="300100"/>
                </a:lnTo>
                <a:lnTo>
                  <a:pt x="1240917" y="356616"/>
                </a:lnTo>
                <a:lnTo>
                  <a:pt x="1166621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7">
            <a:extLst>
              <a:ext uri="{FF2B5EF4-FFF2-40B4-BE49-F238E27FC236}">
                <a16:creationId xmlns:a16="http://schemas.microsoft.com/office/drawing/2014/main" id="{B3E075EA-F35D-4BD6-B1FE-A6A697AA88DB}"/>
              </a:ext>
            </a:extLst>
          </p:cNvPr>
          <p:cNvSpPr/>
          <p:nvPr/>
        </p:nvSpPr>
        <p:spPr>
          <a:xfrm rot="3183826">
            <a:off x="5155674" y="4639052"/>
            <a:ext cx="1707173" cy="2014252"/>
          </a:xfrm>
          <a:custGeom>
            <a:avLst/>
            <a:gdLst/>
            <a:ahLst/>
            <a:cxnLst/>
            <a:rect l="l" t="t" r="r" b="b"/>
            <a:pathLst>
              <a:path w="1241425" h="1667510">
                <a:moveTo>
                  <a:pt x="1166621" y="0"/>
                </a:moveTo>
                <a:lnTo>
                  <a:pt x="810006" y="74295"/>
                </a:lnTo>
                <a:lnTo>
                  <a:pt x="896112" y="130810"/>
                </a:lnTo>
                <a:lnTo>
                  <a:pt x="86106" y="1367409"/>
                </a:lnTo>
                <a:lnTo>
                  <a:pt x="0" y="1310894"/>
                </a:lnTo>
                <a:lnTo>
                  <a:pt x="74294" y="1667510"/>
                </a:lnTo>
                <a:lnTo>
                  <a:pt x="430910" y="1593215"/>
                </a:lnTo>
                <a:lnTo>
                  <a:pt x="344804" y="1536700"/>
                </a:lnTo>
                <a:lnTo>
                  <a:pt x="1154683" y="300100"/>
                </a:lnTo>
                <a:lnTo>
                  <a:pt x="1240917" y="356616"/>
                </a:lnTo>
                <a:lnTo>
                  <a:pt x="1166621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7">
            <a:extLst>
              <a:ext uri="{FF2B5EF4-FFF2-40B4-BE49-F238E27FC236}">
                <a16:creationId xmlns:a16="http://schemas.microsoft.com/office/drawing/2014/main" id="{51C6E54E-0C72-4C30-8205-0A1BB4868797}"/>
              </a:ext>
            </a:extLst>
          </p:cNvPr>
          <p:cNvSpPr/>
          <p:nvPr/>
        </p:nvSpPr>
        <p:spPr>
          <a:xfrm>
            <a:off x="2194956" y="2130470"/>
            <a:ext cx="1662305" cy="2071416"/>
          </a:xfrm>
          <a:custGeom>
            <a:avLst/>
            <a:gdLst/>
            <a:ahLst/>
            <a:cxnLst/>
            <a:rect l="l" t="t" r="r" b="b"/>
            <a:pathLst>
              <a:path w="1241425" h="1667510">
                <a:moveTo>
                  <a:pt x="1166621" y="0"/>
                </a:moveTo>
                <a:lnTo>
                  <a:pt x="810006" y="74295"/>
                </a:lnTo>
                <a:lnTo>
                  <a:pt x="896112" y="130810"/>
                </a:lnTo>
                <a:lnTo>
                  <a:pt x="86106" y="1367409"/>
                </a:lnTo>
                <a:lnTo>
                  <a:pt x="0" y="1310894"/>
                </a:lnTo>
                <a:lnTo>
                  <a:pt x="74294" y="1667510"/>
                </a:lnTo>
                <a:lnTo>
                  <a:pt x="430910" y="1593215"/>
                </a:lnTo>
                <a:lnTo>
                  <a:pt x="344804" y="1536700"/>
                </a:lnTo>
                <a:lnTo>
                  <a:pt x="1154683" y="300100"/>
                </a:lnTo>
                <a:lnTo>
                  <a:pt x="1240917" y="356616"/>
                </a:lnTo>
                <a:lnTo>
                  <a:pt x="1166621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</p:spPr>
        <p:txBody>
          <a:bodyPr wrap="square" lIns="0" tIns="0" rIns="0" bIns="0" rtlCol="0"/>
          <a:lstStyle/>
          <a:p>
            <a:endParaRPr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933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1EDF0B4-6895-4875-8B39-193AE0B3D0EF}"/>
              </a:ext>
            </a:extLst>
          </p:cNvPr>
          <p:cNvSpPr/>
          <p:nvPr/>
        </p:nvSpPr>
        <p:spPr>
          <a:xfrm rot="2616161">
            <a:off x="8741833" y="1089025"/>
            <a:ext cx="4395259" cy="93673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sz="1200"/>
          </a:p>
        </p:txBody>
      </p:sp>
      <p:sp>
        <p:nvSpPr>
          <p:cNvPr id="34818" name="object 2">
            <a:extLst>
              <a:ext uri="{FF2B5EF4-FFF2-40B4-BE49-F238E27FC236}">
                <a16:creationId xmlns:a16="http://schemas.microsoft.com/office/drawing/2014/main" id="{DAF5B132-EB70-4016-9DBF-469506FF94C2}"/>
              </a:ext>
            </a:extLst>
          </p:cNvPr>
          <p:cNvSpPr txBox="1">
            <a:spLocks/>
          </p:cNvSpPr>
          <p:nvPr/>
        </p:nvSpPr>
        <p:spPr bwMode="auto">
          <a:xfrm>
            <a:off x="602020" y="282401"/>
            <a:ext cx="9543803" cy="828987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0" tIns="8043" rIns="0" bIns="0">
            <a:spAutoFit/>
          </a:bodyPr>
          <a:lstStyle>
            <a:lvl1pPr marL="1270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67"/>
              </a:spcBef>
              <a:defRPr/>
            </a:pPr>
            <a:r>
              <a:rPr lang="ru-RU" altLang="ru-RU" sz="5334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Технологическое образование</a:t>
            </a:r>
            <a:endParaRPr lang="ru-RU" altLang="ru-RU" sz="5334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821" name="object 7">
            <a:extLst>
              <a:ext uri="{FF2B5EF4-FFF2-40B4-BE49-F238E27FC236}">
                <a16:creationId xmlns:a16="http://schemas.microsoft.com/office/drawing/2014/main" id="{6E0E52D0-D2D4-4236-985D-D9682CACF7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473" y="1393790"/>
            <a:ext cx="11158353" cy="4586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8467" rIns="0" bIns="0">
            <a:spAutoFit/>
          </a:bodyPr>
          <a:lstStyle>
            <a:lvl1pPr marL="127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marL="469900" indent="-457200" algn="just">
              <a:lnSpc>
                <a:spcPct val="100000"/>
              </a:lnSpc>
              <a:spcBef>
                <a:spcPts val="67"/>
              </a:spcBef>
              <a:buFont typeface="Wingdings" panose="05000000000000000000" pitchFamily="2" charset="2"/>
              <a:buChar char="q"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Технологическое образование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представляет собой изменение (приращение) трудового и жизненного опыта личности посредством овладения универсальными технологиями и решения спектра производственно-технологических задач.</a:t>
            </a:r>
          </a:p>
          <a:p>
            <a:pPr marL="469900" indent="-457200" algn="just">
              <a:lnSpc>
                <a:spcPct val="100000"/>
              </a:lnSpc>
              <a:spcBef>
                <a:spcPts val="1100"/>
              </a:spcBef>
              <a:buFont typeface="Wingdings" panose="05000000000000000000" pitchFamily="2" charset="2"/>
              <a:buChar char="q"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Технологическое образование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направлено на формирование  </a:t>
            </a:r>
            <a:r>
              <a:rPr lang="ru-RU" alt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технологической культуры и технологической грамотности.</a:t>
            </a:r>
          </a:p>
          <a:p>
            <a:pPr marL="469900" indent="-457200" algn="just"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Технологическое образование </a:t>
            </a: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интегрирует естественнонаучные, научно-технические, технологические,  предпринимательские и социальные знания, способы их применения в различных областях деятельности.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F561DB3-2788-46D5-A67E-AF792096A8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65308" y="141201"/>
            <a:ext cx="849344" cy="86545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D83618-6D8F-47D8-9AC1-FD36EB334ACE}"/>
              </a:ext>
            </a:extLst>
          </p:cNvPr>
          <p:cNvSpPr/>
          <p:nvPr/>
        </p:nvSpPr>
        <p:spPr>
          <a:xfrm rot="2875947">
            <a:off x="9375572" y="124304"/>
            <a:ext cx="4395259" cy="936730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sz="1200"/>
          </a:p>
        </p:txBody>
      </p:sp>
      <p:pic>
        <p:nvPicPr>
          <p:cNvPr id="31749" name="Picture 4" descr="https://i.ytimg.com/vi/m7B2JyIxyAM/maxresdefault.jpg">
            <a:extLst>
              <a:ext uri="{FF2B5EF4-FFF2-40B4-BE49-F238E27FC236}">
                <a16:creationId xmlns:a16="http://schemas.microsoft.com/office/drawing/2014/main" id="{6F888F0B-D999-4F11-B7D0-F1B95D5C52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64" r="3349"/>
          <a:stretch>
            <a:fillRect/>
          </a:stretch>
        </p:blipFill>
        <p:spPr bwMode="auto">
          <a:xfrm>
            <a:off x="596337" y="234515"/>
            <a:ext cx="4280960" cy="152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EFCE3EA0-C0C6-43D2-9C99-26CEDA6573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90990" y="38458"/>
            <a:ext cx="1343401" cy="1368886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F52F483-1831-4978-B032-CFF60764A031}"/>
              </a:ext>
            </a:extLst>
          </p:cNvPr>
          <p:cNvSpPr/>
          <p:nvPr/>
        </p:nvSpPr>
        <p:spPr>
          <a:xfrm>
            <a:off x="845764" y="2324557"/>
            <a:ext cx="39271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Конструирование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3A391E1-26C4-4643-A0D2-429A06952A95}"/>
              </a:ext>
            </a:extLst>
          </p:cNvPr>
          <p:cNvSpPr/>
          <p:nvPr/>
        </p:nvSpPr>
        <p:spPr>
          <a:xfrm>
            <a:off x="810146" y="3061352"/>
            <a:ext cx="58791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Выбор и анализ материалов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707002B-8C6B-4143-81C0-7AB616569505}"/>
              </a:ext>
            </a:extLst>
          </p:cNvPr>
          <p:cNvSpPr/>
          <p:nvPr/>
        </p:nvSpPr>
        <p:spPr>
          <a:xfrm>
            <a:off x="810146" y="3872361"/>
            <a:ext cx="73407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Изготовление и вырезание выкроек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E7BBBF8-54F1-4912-BEAC-B40B7793ABB0}"/>
              </a:ext>
            </a:extLst>
          </p:cNvPr>
          <p:cNvSpPr/>
          <p:nvPr/>
        </p:nvSpPr>
        <p:spPr>
          <a:xfrm>
            <a:off x="4512465" y="4568571"/>
            <a:ext cx="63735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Техника изготовления изделия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8BCCEA2-0D25-4A2C-BF02-B55CA89209AE}"/>
              </a:ext>
            </a:extLst>
          </p:cNvPr>
          <p:cNvSpPr/>
          <p:nvPr/>
        </p:nvSpPr>
        <p:spPr>
          <a:xfrm>
            <a:off x="810146" y="4571943"/>
            <a:ext cx="358771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/>
                <a:cs typeface="Times New Roman" panose="02020603050405020304" pitchFamily="18" charset="0"/>
              </a:rPr>
              <a:t>Моделирование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B9F54AE-AA5C-41A9-B42E-CF7968641186}"/>
              </a:ext>
            </a:extLst>
          </p:cNvPr>
          <p:cNvSpPr/>
          <p:nvPr/>
        </p:nvSpPr>
        <p:spPr>
          <a:xfrm>
            <a:off x="5447319" y="2400865"/>
            <a:ext cx="48185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Технология 3D-печати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49E466B0-EF24-40D0-BF41-A043E742E9D8}"/>
              </a:ext>
            </a:extLst>
          </p:cNvPr>
          <p:cNvSpPr/>
          <p:nvPr/>
        </p:nvSpPr>
        <p:spPr>
          <a:xfrm>
            <a:off x="3271204" y="5343857"/>
            <a:ext cx="34180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Робототехники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23" name="Прямоугольник 11">
            <a:extLst>
              <a:ext uri="{FF2B5EF4-FFF2-40B4-BE49-F238E27FC236}">
                <a16:creationId xmlns:a16="http://schemas.microsoft.com/office/drawing/2014/main" id="{20D45E46-B382-47E7-9F1C-271DB30824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898" y="31871"/>
            <a:ext cx="10308528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технологической грамотности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уроках технологии в рамках методической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лаборатории </a:t>
            </a:r>
            <a:r>
              <a:rPr lang="ru-RU" alt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«Основы инжиниринга и финансовой эрудиции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altLang="ru-RU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79123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Номер слайда 3">
            <a:extLst>
              <a:ext uri="{FF2B5EF4-FFF2-40B4-BE49-F238E27FC236}">
                <a16:creationId xmlns:a16="http://schemas.microsoft.com/office/drawing/2014/main" id="{8240B9D1-392D-4F13-939C-DBC16D389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133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95325" indent="-190510">
              <a:lnSpc>
                <a:spcPct val="90000"/>
              </a:lnSpc>
              <a:spcBef>
                <a:spcPts val="333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762038" indent="-152408">
              <a:lnSpc>
                <a:spcPct val="90000"/>
              </a:lnSpc>
              <a:spcBef>
                <a:spcPts val="333"/>
              </a:spcBef>
              <a:buFont typeface="Arial" panose="020B0604020202020204" pitchFamily="34" charset="0"/>
              <a:buChar char="•"/>
              <a:defRPr sz="1333"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066853" indent="-152408">
              <a:lnSpc>
                <a:spcPct val="90000"/>
              </a:lnSpc>
              <a:spcBef>
                <a:spcPts val="333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371669" indent="-152408">
              <a:lnSpc>
                <a:spcPct val="90000"/>
              </a:lnSpc>
              <a:spcBef>
                <a:spcPts val="333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676484" indent="-152408" eaLnBrk="0" fontAlgn="base" hangingPunct="0">
              <a:lnSpc>
                <a:spcPct val="90000"/>
              </a:lnSpc>
              <a:spcBef>
                <a:spcPts val="333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6pPr>
            <a:lvl7pPr marL="1981299" indent="-152408" eaLnBrk="0" fontAlgn="base" hangingPunct="0">
              <a:lnSpc>
                <a:spcPct val="90000"/>
              </a:lnSpc>
              <a:spcBef>
                <a:spcPts val="333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7pPr>
            <a:lvl8pPr marL="2286114" indent="-152408" eaLnBrk="0" fontAlgn="base" hangingPunct="0">
              <a:lnSpc>
                <a:spcPct val="90000"/>
              </a:lnSpc>
              <a:spcBef>
                <a:spcPts val="333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8pPr>
            <a:lvl9pPr marL="2590930" indent="-152408" eaLnBrk="0" fontAlgn="base" hangingPunct="0">
              <a:lnSpc>
                <a:spcPct val="90000"/>
              </a:lnSpc>
              <a:spcBef>
                <a:spcPts val="333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760923D4-77EF-4C95-90FD-2FD1315D0870}" type="slidenum">
              <a:rPr lang="ru-RU" altLang="ru-RU" sz="800">
                <a:solidFill>
                  <a:srgbClr val="898989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8</a:t>
            </a:fld>
            <a:endParaRPr lang="ru-RU" altLang="ru-RU" sz="800">
              <a:solidFill>
                <a:srgbClr val="898989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0420" name="Рисунок 9">
            <a:extLst>
              <a:ext uri="{FF2B5EF4-FFF2-40B4-BE49-F238E27FC236}">
                <a16:creationId xmlns:a16="http://schemas.microsoft.com/office/drawing/2014/main" id="{F74414D0-A991-4785-93A6-7830707532E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952" y="648759"/>
            <a:ext cx="3612664" cy="20001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Picture 5" descr="C:\Users\User\Desktop\Лицей 2022\фото\наставники Степина, Калинина\IMG_20230127_090050.jpg">
            <a:extLst>
              <a:ext uri="{FF2B5EF4-FFF2-40B4-BE49-F238E27FC236}">
                <a16:creationId xmlns:a16="http://schemas.microsoft.com/office/drawing/2014/main" id="{3957B841-4636-463E-B2C6-C94C2B36D2C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/>
          <a:srcRect b="22320"/>
          <a:stretch/>
        </p:blipFill>
        <p:spPr bwMode="auto">
          <a:xfrm>
            <a:off x="7795374" y="657716"/>
            <a:ext cx="4177788" cy="1975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3" name="Picture 6" descr="C:\Users\User\Desktop\Лицей 2022\фото\наставники Степина, Калинина\IMG_20230127_090554.jpg">
            <a:extLst>
              <a:ext uri="{FF2B5EF4-FFF2-40B4-BE49-F238E27FC236}">
                <a16:creationId xmlns:a16="http://schemas.microsoft.com/office/drawing/2014/main" id="{11F8A64C-1B50-4519-BB2B-A5F9DC068D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/>
          <a:srcRect b="18037"/>
          <a:stretch/>
        </p:blipFill>
        <p:spPr bwMode="auto">
          <a:xfrm>
            <a:off x="456441" y="3772733"/>
            <a:ext cx="4335708" cy="21656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4" name="Picture 7" descr="C:\Users\User\Desktop\Лицей 2022\фото\Новая папка\IMG_20230130_125355.jpg">
            <a:extLst>
              <a:ext uri="{FF2B5EF4-FFF2-40B4-BE49-F238E27FC236}">
                <a16:creationId xmlns:a16="http://schemas.microsoft.com/office/drawing/2014/main" id="{2665B5EA-F58D-418C-B620-8200B3D4C8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/>
          <a:srcRect t="23317"/>
          <a:stretch/>
        </p:blipFill>
        <p:spPr bwMode="auto">
          <a:xfrm>
            <a:off x="6623285" y="4855579"/>
            <a:ext cx="3728761" cy="18018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5" name="Picture 8" descr="C:\Users\User\Desktop\Лицей 2022\фото\Новая папка\IMG_20230130_125502.jpg">
            <a:extLst>
              <a:ext uri="{FF2B5EF4-FFF2-40B4-BE49-F238E27FC236}">
                <a16:creationId xmlns:a16="http://schemas.microsoft.com/office/drawing/2014/main" id="{1BE0CA7C-BE10-4BE2-B87B-BD08CC2079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/>
          <a:srcRect t="1373" b="17802"/>
          <a:stretch/>
        </p:blipFill>
        <p:spPr bwMode="auto">
          <a:xfrm>
            <a:off x="340008" y="648759"/>
            <a:ext cx="3337186" cy="20661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C:\Users\User\Desktop\Лицей 2022\фото\стажировка РИП\IMG_20221025_103021.jpg">
            <a:extLst>
              <a:ext uri="{FF2B5EF4-FFF2-40B4-BE49-F238E27FC236}">
                <a16:creationId xmlns:a16="http://schemas.microsoft.com/office/drawing/2014/main" id="{A576316A-6DC7-4328-B90D-0ED29BFF43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/>
          <a:srcRect t="7874" r="5557" b="16302"/>
          <a:stretch>
            <a:fillRect/>
          </a:stretch>
        </p:blipFill>
        <p:spPr bwMode="auto">
          <a:xfrm>
            <a:off x="8813146" y="2733488"/>
            <a:ext cx="3160016" cy="207849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8" name="Picture 2" descr="C:\Users\User\Downloads\-5357119722438643128_121.jpg">
            <a:extLst>
              <a:ext uri="{FF2B5EF4-FFF2-40B4-BE49-F238E27FC236}">
                <a16:creationId xmlns:a16="http://schemas.microsoft.com/office/drawing/2014/main" id="{C4F669AA-9657-4214-B488-17FDA11D2A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/>
          <a:srcRect b="19279"/>
          <a:stretch/>
        </p:blipFill>
        <p:spPr bwMode="auto">
          <a:xfrm>
            <a:off x="5084590" y="2742107"/>
            <a:ext cx="3403076" cy="20612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30795385-782D-4F99-A1A9-A00EAF7ED62F}"/>
              </a:ext>
            </a:extLst>
          </p:cNvPr>
          <p:cNvSpPr/>
          <p:nvPr/>
        </p:nvSpPr>
        <p:spPr>
          <a:xfrm rot="5400000">
            <a:off x="5658909" y="-6107641"/>
            <a:ext cx="620183" cy="12446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sz="12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9AD83618-6D8F-47D8-9AC1-FD36EB334ACE}"/>
              </a:ext>
            </a:extLst>
          </p:cNvPr>
          <p:cNvSpPr/>
          <p:nvPr/>
        </p:nvSpPr>
        <p:spPr>
          <a:xfrm rot="1464198">
            <a:off x="11024335" y="2945151"/>
            <a:ext cx="2480413" cy="516659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 sz="1200"/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EFCE3EA0-C0C6-43D2-9C99-26CEDA6573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04864" y="0"/>
            <a:ext cx="1287135" cy="1311553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B6B4966-773E-41CE-AE48-5DC3CCE7C51F}"/>
              </a:ext>
            </a:extLst>
          </p:cNvPr>
          <p:cNvSpPr/>
          <p:nvPr/>
        </p:nvSpPr>
        <p:spPr>
          <a:xfrm>
            <a:off x="533439" y="363388"/>
            <a:ext cx="67440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Функциональная грамотность</a:t>
            </a:r>
            <a:endParaRPr lang="ru-RU" sz="3200" b="1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94B0C2E2-6DD6-4D14-BD7F-640A9A861911}"/>
              </a:ext>
            </a:extLst>
          </p:cNvPr>
          <p:cNvSpPr/>
          <p:nvPr/>
        </p:nvSpPr>
        <p:spPr>
          <a:xfrm>
            <a:off x="3905466" y="2783826"/>
            <a:ext cx="71527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FF0000"/>
                </a:solidFill>
                <a:latin typeface="Helvetica" panose="020B0604020202020204" pitchFamily="34" charset="0"/>
                <a:ea typeface="Arial Unicode MS"/>
                <a:cs typeface="Arial Unicode MS"/>
              </a:rPr>
              <a:t>Решение таких задач предполагает критическое мышление, аналитическое рассуждение и системный подход — все это важные навыки в области технологий. </a:t>
            </a:r>
            <a:endParaRPr lang="ru-RU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DC094996-5F6E-4B30-875C-522B915AFC13}"/>
              </a:ext>
            </a:extLst>
          </p:cNvPr>
          <p:cNvSpPr/>
          <p:nvPr/>
        </p:nvSpPr>
        <p:spPr>
          <a:xfrm>
            <a:off x="2277230" y="4230546"/>
            <a:ext cx="386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Helvetica" panose="020B0604020202020204" pitchFamily="34" charset="0"/>
                <a:ea typeface="Arial Unicode MS"/>
                <a:cs typeface="Arial Unicode MS"/>
              </a:rPr>
              <a:t>1. Настрой на решение проблем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0398DA15-B1C9-4C33-ABBC-961986B222CD}"/>
              </a:ext>
            </a:extLst>
          </p:cNvPr>
          <p:cNvSpPr/>
          <p:nvPr/>
        </p:nvSpPr>
        <p:spPr>
          <a:xfrm>
            <a:off x="2712136" y="4682871"/>
            <a:ext cx="34970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Helvetica" panose="020B0604020202020204" pitchFamily="34" charset="0"/>
                <a:ea typeface="Arial Unicode MS"/>
                <a:cs typeface="Arial Unicode MS"/>
              </a:rPr>
              <a:t>2. Аналитическое мышление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85BAC524-AFDA-4F04-B377-6F26288D6943}"/>
              </a:ext>
            </a:extLst>
          </p:cNvPr>
          <p:cNvSpPr/>
          <p:nvPr/>
        </p:nvSpPr>
        <p:spPr>
          <a:xfrm>
            <a:off x="3210485" y="5135196"/>
            <a:ext cx="37761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Helvetica" panose="020B0604020202020204" pitchFamily="34" charset="0"/>
                <a:ea typeface="Arial Unicode MS"/>
                <a:cs typeface="Arial Unicode MS"/>
              </a:rPr>
              <a:t>3. Алгоритмическое мышление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36165127-53DB-4B52-8306-DC15A2AA3F71}"/>
              </a:ext>
            </a:extLst>
          </p:cNvPr>
          <p:cNvSpPr/>
          <p:nvPr/>
        </p:nvSpPr>
        <p:spPr>
          <a:xfrm>
            <a:off x="4001328" y="5563786"/>
            <a:ext cx="40098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Helvetica" panose="020B0604020202020204" pitchFamily="34" charset="0"/>
                <a:ea typeface="Arial Unicode MS"/>
                <a:cs typeface="Arial Unicode MS"/>
              </a:rPr>
              <a:t>4. Систематическое рассуждение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D32A6A4F-07EF-477E-8B49-765F7BEDD1E9}"/>
              </a:ext>
            </a:extLst>
          </p:cNvPr>
          <p:cNvSpPr/>
          <p:nvPr/>
        </p:nvSpPr>
        <p:spPr>
          <a:xfrm>
            <a:off x="5201008" y="6041436"/>
            <a:ext cx="2980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Helvetica" panose="020B0604020202020204" pitchFamily="34" charset="0"/>
                <a:ea typeface="Arial Unicode MS"/>
                <a:cs typeface="Arial Unicode MS"/>
              </a:rPr>
              <a:t>5. Переносимые навыки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B593EE19-7D77-4F2E-9848-89D1871403EA}"/>
              </a:ext>
            </a:extLst>
          </p:cNvPr>
          <p:cNvSpPr/>
          <p:nvPr/>
        </p:nvSpPr>
        <p:spPr>
          <a:xfrm>
            <a:off x="2042143" y="1431354"/>
            <a:ext cx="674405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Arial Unicode MS"/>
                <a:cs typeface="Arial Unicode MS"/>
              </a:rPr>
              <a:t>Практические задачи на формирование технологической грамотности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5" name="Стрелка: вниз 4">
            <a:extLst>
              <a:ext uri="{FF2B5EF4-FFF2-40B4-BE49-F238E27FC236}">
                <a16:creationId xmlns:a16="http://schemas.microsoft.com/office/drawing/2014/main" id="{742504F1-8245-4093-AB6A-9397ABCCFF27}"/>
              </a:ext>
            </a:extLst>
          </p:cNvPr>
          <p:cNvSpPr/>
          <p:nvPr/>
        </p:nvSpPr>
        <p:spPr>
          <a:xfrm>
            <a:off x="4207919" y="1131216"/>
            <a:ext cx="505483" cy="300138"/>
          </a:xfrm>
          <a:prstGeom prst="downArrow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: вниз 21">
            <a:extLst>
              <a:ext uri="{FF2B5EF4-FFF2-40B4-BE49-F238E27FC236}">
                <a16:creationId xmlns:a16="http://schemas.microsoft.com/office/drawing/2014/main" id="{06059FEE-6D30-46EC-8A51-689861418804}"/>
              </a:ext>
            </a:extLst>
          </p:cNvPr>
          <p:cNvSpPr/>
          <p:nvPr/>
        </p:nvSpPr>
        <p:spPr>
          <a:xfrm>
            <a:off x="6185773" y="2490942"/>
            <a:ext cx="505483" cy="300138"/>
          </a:xfrm>
          <a:prstGeom prst="downArrow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: вниз 22">
            <a:extLst>
              <a:ext uri="{FF2B5EF4-FFF2-40B4-BE49-F238E27FC236}">
                <a16:creationId xmlns:a16="http://schemas.microsoft.com/office/drawing/2014/main" id="{DFBE24D2-8A35-4DFE-B2CD-E324FAB7A8FD}"/>
              </a:ext>
            </a:extLst>
          </p:cNvPr>
          <p:cNvSpPr/>
          <p:nvPr/>
        </p:nvSpPr>
        <p:spPr>
          <a:xfrm>
            <a:off x="6287703" y="3924007"/>
            <a:ext cx="505483" cy="300138"/>
          </a:xfrm>
          <a:prstGeom prst="downArrow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029656"/>
      </p:ext>
    </p:extLst>
  </p:cSld>
  <p:clrMapOvr>
    <a:masterClrMapping/>
  </p:clrMapOvr>
</p:sld>
</file>

<file path=ppt/theme/theme1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650</Words>
  <Application>Microsoft Office PowerPoint</Application>
  <PresentationFormat>Широкоэкранный</PresentationFormat>
  <Paragraphs>72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Calibri</vt:lpstr>
      <vt:lpstr>Calibri Light</vt:lpstr>
      <vt:lpstr>Helvetica</vt:lpstr>
      <vt:lpstr>Times New Roman</vt:lpstr>
      <vt:lpstr>Verdana</vt:lpstr>
      <vt:lpstr>Wingdings</vt:lpstr>
      <vt:lpstr>1_Специальное оформление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</dc:creator>
  <cp:lastModifiedBy>Elena</cp:lastModifiedBy>
  <cp:revision>19</cp:revision>
  <dcterms:created xsi:type="dcterms:W3CDTF">2024-04-17T13:44:39Z</dcterms:created>
  <dcterms:modified xsi:type="dcterms:W3CDTF">2024-04-18T16:55:10Z</dcterms:modified>
</cp:coreProperties>
</file>